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1" r:id="rId4"/>
    <p:sldId id="262" r:id="rId5"/>
    <p:sldId id="263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E2389-462C-4091-8172-0D4CD3319ED6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2CC1B-87E0-473D-858E-C77A7F965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2CC1B-87E0-473D-858E-C77A7F96511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фон\pngtree-yellow-geometric-blue-background-image_5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48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988840"/>
            <a:ext cx="4925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«Стимуляция творческой активности и инициативности детей в РППС»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группа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общеразвивающей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направленности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3-4лет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857232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220215_1118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214422"/>
            <a:ext cx="2497106" cy="4500570"/>
          </a:xfrm>
          <a:prstGeom prst="rect">
            <a:avLst/>
          </a:prstGeom>
        </p:spPr>
      </p:pic>
      <p:pic>
        <p:nvPicPr>
          <p:cNvPr id="11" name="Рисунок 10" descr="IMG_20220215_1144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286256"/>
            <a:ext cx="3857652" cy="2143140"/>
          </a:xfrm>
          <a:prstGeom prst="rect">
            <a:avLst/>
          </a:prstGeo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фон\pngtree-yellow-geometric-blue-background-image_5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48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988840"/>
            <a:ext cx="49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357166"/>
            <a:ext cx="8001024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" pitchFamily="18" charset="0"/>
              </a:rPr>
              <a:t>Раскраски настенные</a:t>
            </a:r>
            <a:r>
              <a:rPr lang="en-US" sz="3200" dirty="0" smtClean="0">
                <a:latin typeface="Century" pitchFamily="18" charset="0"/>
              </a:rPr>
              <a:t>#</a:t>
            </a:r>
            <a:r>
              <a:rPr lang="ru-RU" sz="3200" dirty="0" smtClean="0">
                <a:latin typeface="Century" pitchFamily="18" charset="0"/>
              </a:rPr>
              <a:t>настольные</a:t>
            </a:r>
            <a:endParaRPr lang="ru-RU" sz="3200" dirty="0">
              <a:latin typeface="Century" pitchFamily="18" charset="0"/>
            </a:endParaRPr>
          </a:p>
        </p:txBody>
      </p:sp>
      <p:pic>
        <p:nvPicPr>
          <p:cNvPr id="10" name="Рисунок 9" descr="IMG_20220215_161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4429124" cy="1993106"/>
          </a:xfrm>
          <a:prstGeom prst="rect">
            <a:avLst/>
          </a:prstGeom>
        </p:spPr>
      </p:pic>
      <p:pic>
        <p:nvPicPr>
          <p:cNvPr id="11" name="Рисунок 10" descr="IMG_20220215_112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71876"/>
            <a:ext cx="4429124" cy="2104840"/>
          </a:xfrm>
          <a:prstGeom prst="rect">
            <a:avLst/>
          </a:prstGeom>
        </p:spPr>
      </p:pic>
      <p:pic>
        <p:nvPicPr>
          <p:cNvPr id="12" name="Рисунок 11" descr="IMG_20220215_081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357298"/>
            <a:ext cx="4111435" cy="4643470"/>
          </a:xfrm>
          <a:prstGeom prst="rect">
            <a:avLst/>
          </a:prstGeo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фон\pngtree-yellow-geometric-blue-background-image_5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48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988840"/>
            <a:ext cx="49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357166"/>
            <a:ext cx="8001024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" pitchFamily="18" charset="0"/>
              </a:rPr>
              <a:t>Настенный рулонный мольберт</a:t>
            </a:r>
            <a:endParaRPr lang="ru-RU" sz="3200" dirty="0">
              <a:latin typeface="Century" pitchFamily="18" charset="0"/>
            </a:endParaRPr>
          </a:p>
        </p:txBody>
      </p:sp>
      <p:pic>
        <p:nvPicPr>
          <p:cNvPr id="14" name="Рисунок 13" descr="IMG_20220216_174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85860"/>
            <a:ext cx="5048253" cy="2271714"/>
          </a:xfrm>
          <a:prstGeom prst="rect">
            <a:avLst/>
          </a:prstGeom>
        </p:spPr>
      </p:pic>
      <p:pic>
        <p:nvPicPr>
          <p:cNvPr id="11" name="Рисунок 10" descr="IMG_20220201_095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357298"/>
            <a:ext cx="2314570" cy="5143488"/>
          </a:xfrm>
          <a:prstGeom prst="rect">
            <a:avLst/>
          </a:prstGeom>
        </p:spPr>
      </p:pic>
      <p:pic>
        <p:nvPicPr>
          <p:cNvPr id="13" name="Рисунок 12" descr="IMG_20220203_1703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800595"/>
            <a:ext cx="4071966" cy="1832385"/>
          </a:xfrm>
          <a:prstGeom prst="rect">
            <a:avLst/>
          </a:prstGeom>
        </p:spPr>
      </p:pic>
      <p:pic>
        <p:nvPicPr>
          <p:cNvPr id="12" name="Рисунок 11" descr="IMG_20220202_1638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3071810"/>
            <a:ext cx="4357686" cy="1960959"/>
          </a:xfrm>
          <a:prstGeom prst="rect">
            <a:avLst/>
          </a:prstGeo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фон\pngtree-yellow-geometric-blue-background-image_5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48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988840"/>
            <a:ext cx="49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357166"/>
            <a:ext cx="8001024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" pitchFamily="18" charset="0"/>
              </a:rPr>
              <a:t>Именные кармашки</a:t>
            </a:r>
            <a:endParaRPr lang="ru-RU" sz="3200" dirty="0">
              <a:latin typeface="Century" pitchFamily="18" charset="0"/>
            </a:endParaRPr>
          </a:p>
        </p:txBody>
      </p:sp>
      <p:pic>
        <p:nvPicPr>
          <p:cNvPr id="10" name="Рисунок 9" descr="изображение_viber_2022-03-08_22-02-34-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428736"/>
            <a:ext cx="2881333" cy="2214578"/>
          </a:xfrm>
          <a:prstGeom prst="rect">
            <a:avLst/>
          </a:prstGeom>
        </p:spPr>
      </p:pic>
      <p:pic>
        <p:nvPicPr>
          <p:cNvPr id="11" name="Рисунок 10" descr="изображение_viber_2022-03-08_22-02-34-3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736"/>
            <a:ext cx="3071834" cy="2303876"/>
          </a:xfrm>
          <a:prstGeom prst="rect">
            <a:avLst/>
          </a:prstGeom>
        </p:spPr>
      </p:pic>
      <p:pic>
        <p:nvPicPr>
          <p:cNvPr id="14" name="Рисунок 13" descr="IMG_20220207_1753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3857628"/>
            <a:ext cx="5683258" cy="2557466"/>
          </a:xfrm>
          <a:prstGeom prst="rect">
            <a:avLst/>
          </a:prstGeom>
        </p:spPr>
      </p:pic>
      <p:pic>
        <p:nvPicPr>
          <p:cNvPr id="12" name="Рисунок 11" descr="изображение_viber_2022-03-08_22-06-23-3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857628"/>
            <a:ext cx="3357554" cy="2518166"/>
          </a:xfrm>
          <a:prstGeom prst="rect">
            <a:avLst/>
          </a:prstGeo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фон\pngtree-yellow-geometric-blue-background-image_5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48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988840"/>
            <a:ext cx="49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428604"/>
            <a:ext cx="8001024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entury" pitchFamily="18" charset="0"/>
            </a:endParaRPr>
          </a:p>
          <a:p>
            <a:pPr algn="ctr"/>
            <a:r>
              <a:rPr lang="ru-RU" sz="3200" dirty="0" smtClean="0">
                <a:latin typeface="Century" pitchFamily="18" charset="0"/>
              </a:rPr>
              <a:t>#</a:t>
            </a:r>
            <a:r>
              <a:rPr lang="ru-RU" sz="3200" dirty="0" err="1" smtClean="0">
                <a:latin typeface="Century" pitchFamily="18" charset="0"/>
              </a:rPr>
              <a:t>обучениеВдвижении</a:t>
            </a:r>
            <a:r>
              <a:rPr lang="ru-RU" sz="3200" dirty="0" smtClean="0">
                <a:latin typeface="Century" pitchFamily="18" charset="0"/>
              </a:rPr>
              <a:t/>
            </a:r>
            <a:br>
              <a:rPr lang="ru-RU" sz="3200" dirty="0" smtClean="0">
                <a:latin typeface="Century" pitchFamily="18" charset="0"/>
              </a:rPr>
            </a:br>
            <a:endParaRPr lang="ru-RU" sz="3200" dirty="0">
              <a:latin typeface="Century" pitchFamily="18" charset="0"/>
            </a:endParaRPr>
          </a:p>
        </p:txBody>
      </p:sp>
      <p:pic>
        <p:nvPicPr>
          <p:cNvPr id="10" name="Рисунок 9" descr="IMG_20220215_104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643050"/>
            <a:ext cx="3428992" cy="1543046"/>
          </a:xfrm>
          <a:prstGeom prst="rect">
            <a:avLst/>
          </a:prstGeom>
        </p:spPr>
      </p:pic>
      <p:pic>
        <p:nvPicPr>
          <p:cNvPr id="12" name="Рисунок 11" descr="IMG_20220215_110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714884"/>
            <a:ext cx="3429024" cy="1648569"/>
          </a:xfrm>
          <a:prstGeom prst="rect">
            <a:avLst/>
          </a:prstGeom>
        </p:spPr>
      </p:pic>
      <p:pic>
        <p:nvPicPr>
          <p:cNvPr id="15" name="Рисунок 14" descr="IMG_20220215_1132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428736"/>
            <a:ext cx="3968777" cy="1785950"/>
          </a:xfrm>
          <a:prstGeom prst="rect">
            <a:avLst/>
          </a:prstGeom>
        </p:spPr>
      </p:pic>
      <p:pic>
        <p:nvPicPr>
          <p:cNvPr id="11" name="Рисунок 10" descr="IMG_20220215_112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4643446"/>
            <a:ext cx="3810026" cy="1714512"/>
          </a:xfrm>
          <a:prstGeom prst="rect">
            <a:avLst/>
          </a:prstGeom>
        </p:spPr>
      </p:pic>
      <p:pic>
        <p:nvPicPr>
          <p:cNvPr id="14" name="Рисунок 13" descr="IMG_20220215_1122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3071810"/>
            <a:ext cx="3651275" cy="1643074"/>
          </a:xfrm>
          <a:prstGeom prst="rect">
            <a:avLst/>
          </a:prstGeo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фон\pngtree-yellow-geometric-blue-background-image_5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48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988840"/>
            <a:ext cx="49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357166"/>
            <a:ext cx="8001024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Century" pitchFamily="18" charset="0"/>
              </a:rPr>
              <a:t> #</a:t>
            </a:r>
            <a:r>
              <a:rPr lang="ru-RU" sz="3200" dirty="0" err="1" smtClean="0">
                <a:solidFill>
                  <a:schemeClr val="bg1"/>
                </a:solidFill>
                <a:latin typeface="Century" pitchFamily="18" charset="0"/>
              </a:rPr>
              <a:t>КрышкиИгры</a:t>
            </a:r>
            <a:endParaRPr lang="ru-RU" sz="32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10" name="Рисунок 9" descr="изображение_viber_2022-03-08_22-06-22-8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071678"/>
            <a:ext cx="4242985" cy="3500462"/>
          </a:xfrm>
          <a:prstGeom prst="rect">
            <a:avLst/>
          </a:prstGeom>
        </p:spPr>
      </p:pic>
      <p:pic>
        <p:nvPicPr>
          <p:cNvPr id="11" name="Рисунок 10" descr="изображение_viber_2022-03-08_22-06-22-8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285860"/>
            <a:ext cx="4143404" cy="3107553"/>
          </a:xfrm>
          <a:prstGeom prst="rect">
            <a:avLst/>
          </a:prstGeo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фон\pngtree-yellow-geometric-blue-background-image_5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48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988840"/>
            <a:ext cx="49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57158" y="1071546"/>
            <a:ext cx="8786842" cy="3143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entury" pitchFamily="18" charset="0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12" name="Рисунок 11" descr="PRPgEzd2c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286256"/>
            <a:ext cx="2428892" cy="2428892"/>
          </a:xfrm>
          <a:prstGeom prst="rect">
            <a:avLst/>
          </a:prstGeo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фон\pngtree-yellow-geometric-blue-background-image_5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481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714744" y="1988840"/>
            <a:ext cx="49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357166"/>
            <a:ext cx="9144000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Century" pitchFamily="18" charset="0"/>
              </a:rPr>
              <a:t>Ростовой дом</a:t>
            </a:r>
            <a:r>
              <a:rPr lang="en-US" sz="3200" dirty="0" smtClean="0">
                <a:solidFill>
                  <a:schemeClr val="bg1"/>
                </a:solidFill>
                <a:latin typeface="Century" pitchFamily="18" charset="0"/>
              </a:rPr>
              <a:t>#</a:t>
            </a:r>
            <a:r>
              <a:rPr lang="ru-RU" sz="3200" dirty="0" smtClean="0">
                <a:solidFill>
                  <a:schemeClr val="bg1"/>
                </a:solidFill>
                <a:latin typeface="Century" pitchFamily="18" charset="0"/>
              </a:rPr>
              <a:t> Раскраска для детей</a:t>
            </a:r>
            <a:endParaRPr lang="ru-RU" sz="32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10" name="Рисунок 9" descr="2QkaiPenW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000504"/>
            <a:ext cx="3500462" cy="2625347"/>
          </a:xfrm>
          <a:prstGeom prst="rect">
            <a:avLst/>
          </a:prstGeom>
        </p:spPr>
      </p:pic>
      <p:pic>
        <p:nvPicPr>
          <p:cNvPr id="11" name="Рисунок 10" descr="9eelK3pXFW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285860"/>
            <a:ext cx="3500462" cy="2625347"/>
          </a:xfrm>
          <a:prstGeom prst="rect">
            <a:avLst/>
          </a:prstGeom>
        </p:spPr>
      </p:pic>
      <p:pic>
        <p:nvPicPr>
          <p:cNvPr id="12" name="Рисунок 11" descr="sh9SuZSjs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000504"/>
            <a:ext cx="3500462" cy="2625347"/>
          </a:xfrm>
          <a:prstGeom prst="rect">
            <a:avLst/>
          </a:prstGeom>
        </p:spPr>
      </p:pic>
      <p:pic>
        <p:nvPicPr>
          <p:cNvPr id="21" name="Рисунок 20" descr="1029133831375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1428737"/>
            <a:ext cx="2857520" cy="2431912"/>
          </a:xfrm>
          <a:prstGeom prst="rect">
            <a:avLst/>
          </a:prstGeo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фон\pngtree-yellow-geometric-blue-background-image_5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48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988840"/>
            <a:ext cx="49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0"/>
            <a:ext cx="8358214" cy="1357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" pitchFamily="18" charset="0"/>
              </a:rPr>
              <a:t>Магнитно-меловая</a:t>
            </a:r>
            <a:r>
              <a:rPr lang="ru-RU" sz="3600" dirty="0" smtClean="0">
                <a:latin typeface="Century" pitchFamily="18" charset="0"/>
              </a:rPr>
              <a:t> доска</a:t>
            </a:r>
            <a:endParaRPr lang="ru-RU" sz="3600" dirty="0">
              <a:latin typeface="Century" pitchFamily="18" charset="0"/>
            </a:endParaRPr>
          </a:p>
        </p:txBody>
      </p:sp>
      <p:pic>
        <p:nvPicPr>
          <p:cNvPr id="11" name="Рисунок 10" descr="изображение_viber_2022-03-08_22-06-23-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1214423"/>
            <a:ext cx="3524276" cy="2643206"/>
          </a:xfrm>
          <a:prstGeom prst="rect">
            <a:avLst/>
          </a:prstGeom>
        </p:spPr>
      </p:pic>
      <p:pic>
        <p:nvPicPr>
          <p:cNvPr id="12" name="Рисунок 11" descr="изображение_viber_2022-03-08_22-06-23-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000504"/>
            <a:ext cx="3047990" cy="2285992"/>
          </a:xfrm>
          <a:prstGeom prst="rect">
            <a:avLst/>
          </a:prstGeom>
        </p:spPr>
      </p:pic>
      <p:pic>
        <p:nvPicPr>
          <p:cNvPr id="14" name="Рисунок 13" descr="изображение_viber_2022-03-08_22-02-34-2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2937" y="1071547"/>
            <a:ext cx="3714776" cy="2786082"/>
          </a:xfrm>
          <a:prstGeom prst="rect">
            <a:avLst/>
          </a:prstGeom>
        </p:spPr>
      </p:pic>
      <p:pic>
        <p:nvPicPr>
          <p:cNvPr id="15" name="Рисунок 14" descr="IMG_20220210_1002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5" y="4000504"/>
            <a:ext cx="4408745" cy="2286016"/>
          </a:xfrm>
          <a:prstGeom prst="rect">
            <a:avLst/>
          </a:prstGeo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фон\pngtree-yellow-geometric-blue-background-image_5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48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988840"/>
            <a:ext cx="49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285728"/>
            <a:ext cx="8358214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" pitchFamily="18" charset="0"/>
              </a:rPr>
              <a:t>Магнитно-маркерная доска</a:t>
            </a:r>
            <a:endParaRPr lang="ru-RU" sz="3200" dirty="0">
              <a:latin typeface="Century" pitchFamily="18" charset="0"/>
            </a:endParaRPr>
          </a:p>
        </p:txBody>
      </p:sp>
      <p:pic>
        <p:nvPicPr>
          <p:cNvPr id="10" name="Рисунок 9" descr="изображение_viber_2022-03-08_22-02-34-2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107290"/>
            <a:ext cx="3286116" cy="2464586"/>
          </a:xfrm>
          <a:prstGeom prst="rect">
            <a:avLst/>
          </a:prstGeom>
        </p:spPr>
      </p:pic>
      <p:pic>
        <p:nvPicPr>
          <p:cNvPr id="11" name="Рисунок 10" descr="изображение_viber_2022-03-08_22-02-34-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357298"/>
            <a:ext cx="3143272" cy="2055216"/>
          </a:xfrm>
          <a:prstGeom prst="rect">
            <a:avLst/>
          </a:prstGeom>
        </p:spPr>
      </p:pic>
      <p:pic>
        <p:nvPicPr>
          <p:cNvPr id="12" name="Рисунок 11" descr="изображение_viber_2022-03-08_22-06-23-5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786058"/>
            <a:ext cx="2952770" cy="2214578"/>
          </a:xfrm>
          <a:prstGeom prst="rect">
            <a:avLst/>
          </a:prstGeom>
        </p:spPr>
      </p:pic>
      <p:pic>
        <p:nvPicPr>
          <p:cNvPr id="13" name="Рисунок 12" descr="JM6iQHv9Du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143380"/>
            <a:ext cx="3333741" cy="2500306"/>
          </a:xfrm>
          <a:prstGeom prst="rect">
            <a:avLst/>
          </a:prstGeom>
        </p:spPr>
      </p:pic>
      <p:pic>
        <p:nvPicPr>
          <p:cNvPr id="14" name="Рисунок 13" descr="изображение_viber_2022-03-08_22-02-34-1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4071942"/>
            <a:ext cx="3428992" cy="2571744"/>
          </a:xfrm>
          <a:prstGeom prst="rect">
            <a:avLst/>
          </a:prstGeo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фон\pngtree-yellow-geometric-blue-background-image_5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48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988840"/>
            <a:ext cx="49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214290"/>
            <a:ext cx="8358214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" pitchFamily="18" charset="0"/>
              </a:rPr>
              <a:t>МАГФОРМЕРС- это развивающий магнитный </a:t>
            </a:r>
          </a:p>
          <a:p>
            <a:pPr algn="ctr"/>
            <a:r>
              <a:rPr lang="ru-RU" sz="2400" dirty="0" smtClean="0">
                <a:latin typeface="Century" pitchFamily="18" charset="0"/>
              </a:rPr>
              <a:t>многофункциональный конструктор ярких цветов</a:t>
            </a:r>
            <a:endParaRPr lang="ru-RU" sz="2400" dirty="0">
              <a:latin typeface="Century" pitchFamily="18" charset="0"/>
            </a:endParaRPr>
          </a:p>
        </p:txBody>
      </p:sp>
      <p:pic>
        <p:nvPicPr>
          <p:cNvPr id="11" name="Рисунок 10" descr="изображение_viber_2022-03-08_22-02-34-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625190"/>
            <a:ext cx="3571900" cy="2678926"/>
          </a:xfrm>
          <a:prstGeom prst="rect">
            <a:avLst/>
          </a:prstGeom>
        </p:spPr>
      </p:pic>
      <p:pic>
        <p:nvPicPr>
          <p:cNvPr id="12" name="Рисунок 11" descr="изображение_viber_2022-03-08_22-02-34-7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643050"/>
            <a:ext cx="3107535" cy="4143380"/>
          </a:xfrm>
          <a:prstGeom prst="rect">
            <a:avLst/>
          </a:prstGeom>
        </p:spPr>
      </p:pic>
      <p:pic>
        <p:nvPicPr>
          <p:cNvPr id="14" name="Рисунок 13" descr="GDNtCokeMS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4500570"/>
            <a:ext cx="3143240" cy="2357430"/>
          </a:xfrm>
          <a:prstGeom prst="rect">
            <a:avLst/>
          </a:prstGeom>
        </p:spPr>
      </p:pic>
      <p:pic>
        <p:nvPicPr>
          <p:cNvPr id="10" name="Рисунок 9" descr="rVZ8nqjv6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4429132"/>
            <a:ext cx="3238490" cy="2428868"/>
          </a:xfrm>
          <a:prstGeom prst="rect">
            <a:avLst/>
          </a:prstGeo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фон\pngtree-yellow-geometric-blue-background-image_5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48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988840"/>
            <a:ext cx="49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0"/>
            <a:ext cx="8358214" cy="1928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Century" pitchFamily="18" charset="0"/>
            </a:endParaRPr>
          </a:p>
          <a:p>
            <a:pPr algn="ctr"/>
            <a:r>
              <a:rPr lang="ru-RU" sz="2000" dirty="0" smtClean="0">
                <a:latin typeface="Century" pitchFamily="18" charset="0"/>
              </a:rPr>
              <a:t>Как превратить прогулку с детьми в развивающее занятие?</a:t>
            </a:r>
          </a:p>
          <a:p>
            <a:pPr algn="ctr"/>
            <a:r>
              <a:rPr lang="ru-RU" sz="2000" dirty="0" smtClean="0">
                <a:latin typeface="Century" pitchFamily="18" charset="0"/>
              </a:rPr>
              <a:t>Мы с детьми решили устроить "ОСЕННЮЮ ФОТООХОТУ«</a:t>
            </a:r>
          </a:p>
          <a:p>
            <a:pPr algn="ctr"/>
            <a:r>
              <a:rPr lang="ru-RU" sz="2000" dirty="0" smtClean="0">
                <a:latin typeface="Century" pitchFamily="18" charset="0"/>
              </a:rPr>
              <a:t> на самые красивые моменты осени </a:t>
            </a:r>
            <a:br>
              <a:rPr lang="ru-RU" sz="2000" dirty="0" smtClean="0">
                <a:latin typeface="Century" pitchFamily="18" charset="0"/>
              </a:rPr>
            </a:br>
            <a:endParaRPr lang="ru-RU" sz="2000" dirty="0">
              <a:latin typeface="Century" pitchFamily="18" charset="0"/>
            </a:endParaRPr>
          </a:p>
        </p:txBody>
      </p:sp>
      <p:pic>
        <p:nvPicPr>
          <p:cNvPr id="10" name="Рисунок 9" descr="jLBAUGkA_f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4500570"/>
            <a:ext cx="2857520" cy="2143140"/>
          </a:xfrm>
          <a:prstGeom prst="rect">
            <a:avLst/>
          </a:prstGeom>
        </p:spPr>
      </p:pic>
      <p:pic>
        <p:nvPicPr>
          <p:cNvPr id="11" name="Рисунок 10" descr="OpUPBUB9I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643050"/>
            <a:ext cx="3714776" cy="2786082"/>
          </a:xfrm>
          <a:prstGeom prst="rect">
            <a:avLst/>
          </a:prstGeom>
        </p:spPr>
      </p:pic>
      <p:pic>
        <p:nvPicPr>
          <p:cNvPr id="12" name="Рисунок 11" descr="2qtoEySSbf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429132"/>
            <a:ext cx="2857488" cy="2143116"/>
          </a:xfrm>
          <a:prstGeom prst="rect">
            <a:avLst/>
          </a:prstGeom>
        </p:spPr>
      </p:pic>
      <p:pic>
        <p:nvPicPr>
          <p:cNvPr id="13" name="Рисунок 12" descr="y-ZHNsxirH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06" y="1571612"/>
            <a:ext cx="3714776" cy="2786082"/>
          </a:xfrm>
          <a:prstGeom prst="rect">
            <a:avLst/>
          </a:prstGeo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фон\pngtree-yellow-geometric-blue-background-image_5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48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988840"/>
            <a:ext cx="49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357166"/>
            <a:ext cx="8001024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entury" pitchFamily="18" charset="0"/>
              </a:rPr>
              <a:t>Дорожка ПДД </a:t>
            </a:r>
            <a:r>
              <a:rPr lang="en-US" sz="2800" dirty="0" smtClean="0">
                <a:latin typeface="Century" pitchFamily="18" charset="0"/>
              </a:rPr>
              <a:t>(</a:t>
            </a:r>
            <a:r>
              <a:rPr lang="ru-RU" sz="2800" dirty="0" err="1" smtClean="0">
                <a:latin typeface="Century" pitchFamily="18" charset="0"/>
              </a:rPr>
              <a:t>ковролин</a:t>
            </a:r>
            <a:r>
              <a:rPr lang="en-US" sz="2800" dirty="0" smtClean="0">
                <a:latin typeface="Century" pitchFamily="18" charset="0"/>
              </a:rPr>
              <a:t>)</a:t>
            </a:r>
            <a:r>
              <a:rPr lang="ru-RU" sz="2800" dirty="0" smtClean="0">
                <a:latin typeface="Century" pitchFamily="18" charset="0"/>
              </a:rPr>
              <a:t> </a:t>
            </a:r>
            <a:endParaRPr lang="ru-RU" sz="2800" dirty="0">
              <a:latin typeface="Century" pitchFamily="18" charset="0"/>
            </a:endParaRPr>
          </a:p>
        </p:txBody>
      </p:sp>
      <p:pic>
        <p:nvPicPr>
          <p:cNvPr id="10" name="Рисунок 9" descr="IMG_20220214_104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143380"/>
            <a:ext cx="3897308" cy="1753789"/>
          </a:xfrm>
          <a:prstGeom prst="rect">
            <a:avLst/>
          </a:prstGeom>
        </p:spPr>
      </p:pic>
      <p:pic>
        <p:nvPicPr>
          <p:cNvPr id="11" name="Рисунок 10" descr="IMG_20220214_1046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643050"/>
            <a:ext cx="4357686" cy="2428892"/>
          </a:xfrm>
          <a:prstGeom prst="rect">
            <a:avLst/>
          </a:prstGeom>
        </p:spPr>
      </p:pic>
      <p:pic>
        <p:nvPicPr>
          <p:cNvPr id="12" name="Рисунок 11" descr="IMG_20220221_0743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2143116"/>
            <a:ext cx="3929058" cy="1768076"/>
          </a:xfrm>
          <a:prstGeom prst="rect">
            <a:avLst/>
          </a:prstGeom>
        </p:spPr>
      </p:pic>
      <p:pic>
        <p:nvPicPr>
          <p:cNvPr id="13" name="Рисунок 12" descr="IMG_20220221_0743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4143380"/>
            <a:ext cx="3929058" cy="2286016"/>
          </a:xfrm>
          <a:prstGeom prst="rect">
            <a:avLst/>
          </a:prstGeo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фон\pngtree-yellow-geometric-blue-background-image_5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48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988840"/>
            <a:ext cx="49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285728"/>
            <a:ext cx="8001024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" pitchFamily="18" charset="0"/>
              </a:rPr>
              <a:t>Напольный лабиринт</a:t>
            </a:r>
            <a:endParaRPr lang="ru-RU" sz="3200" dirty="0">
              <a:latin typeface="Century" pitchFamily="18" charset="0"/>
            </a:endParaRPr>
          </a:p>
        </p:txBody>
      </p:sp>
      <p:pic>
        <p:nvPicPr>
          <p:cNvPr id="11" name="Рисунок 10" descr="изображение_viber_2022-03-08_22-02-33-2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357298"/>
            <a:ext cx="4643438" cy="3482579"/>
          </a:xfrm>
          <a:prstGeom prst="rect">
            <a:avLst/>
          </a:prstGeom>
        </p:spPr>
      </p:pic>
      <p:pic>
        <p:nvPicPr>
          <p:cNvPr id="10" name="Рисунок 9" descr="IMG_20220214_103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643314"/>
            <a:ext cx="5429256" cy="2955242"/>
          </a:xfrm>
          <a:prstGeom prst="rect">
            <a:avLst/>
          </a:prstGeo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фон\pngtree-yellow-geometric-blue-background-image_503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548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988840"/>
            <a:ext cx="49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357166"/>
            <a:ext cx="8001024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" pitchFamily="18" charset="0"/>
              </a:rPr>
              <a:t>Раскраски настенные</a:t>
            </a:r>
            <a:r>
              <a:rPr lang="en-US" sz="3200" dirty="0" smtClean="0">
                <a:latin typeface="Century" pitchFamily="18" charset="0"/>
              </a:rPr>
              <a:t>#</a:t>
            </a:r>
            <a:r>
              <a:rPr lang="ru-RU" sz="3200" dirty="0" smtClean="0">
                <a:latin typeface="Century" pitchFamily="18" charset="0"/>
              </a:rPr>
              <a:t>настольные</a:t>
            </a:r>
            <a:endParaRPr lang="ru-RU" sz="3200" dirty="0">
              <a:latin typeface="Century" pitchFamily="18" charset="0"/>
            </a:endParaRPr>
          </a:p>
        </p:txBody>
      </p:sp>
      <p:pic>
        <p:nvPicPr>
          <p:cNvPr id="10" name="Рисунок 9" descr="изображение_viber_2022-03-08_22-02-33-6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428736"/>
            <a:ext cx="4857784" cy="3643338"/>
          </a:xfrm>
          <a:prstGeom prst="rect">
            <a:avLst/>
          </a:prstGeom>
        </p:spPr>
      </p:pic>
      <p:pic>
        <p:nvPicPr>
          <p:cNvPr id="11" name="Рисунок 10" descr="изображение_viber_2022-03-08_22-02-34-5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378" y="1357298"/>
            <a:ext cx="3810026" cy="2857520"/>
          </a:xfrm>
          <a:prstGeom prst="rect">
            <a:avLst/>
          </a:prstGeom>
        </p:spPr>
      </p:pic>
      <p:pic>
        <p:nvPicPr>
          <p:cNvPr id="12" name="Рисунок 11" descr="IMG_20220210_0939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4421988"/>
            <a:ext cx="4897440" cy="2203848"/>
          </a:xfrm>
          <a:prstGeom prst="rect">
            <a:avLst/>
          </a:prstGeo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5435</TotalTime>
  <Words>84</Words>
  <Application>Microsoft Office PowerPoint</Application>
  <PresentationFormat>Экран (4:3)</PresentationFormat>
  <Paragraphs>23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 «Год памяти и славы» посвященный подготовке и празднованию 75-летия Победы в Великой Отечественной войне</dc:title>
  <dc:creator>Lyudmila</dc:creator>
  <cp:lastModifiedBy>user</cp:lastModifiedBy>
  <cp:revision>62</cp:revision>
  <dcterms:modified xsi:type="dcterms:W3CDTF">2022-03-28T05:42:45Z</dcterms:modified>
</cp:coreProperties>
</file>