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6" r:id="rId3"/>
    <p:sldId id="299" r:id="rId4"/>
    <p:sldId id="298" r:id="rId5"/>
    <p:sldId id="278" r:id="rId6"/>
    <p:sldId id="279" r:id="rId7"/>
    <p:sldId id="300" r:id="rId8"/>
    <p:sldId id="30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84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AC668-9E21-4AF5-BE7E-A0A8F0471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92E368-0846-4712-9939-CDFB9F62C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6F70D0-64C3-4E1C-BA3A-E290EE74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58BDC-B4C1-4BC8-8F7A-17F79BF3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7623E-E0CC-476E-87AC-EAF7BC9F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4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1517B-2A1F-4C57-B0E9-B28C2D52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2894DB-8EB6-4B87-8FA3-624D1F44B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2495F-DEB8-4F58-B3E4-DDF9D55D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121178-5AC8-4A05-98DB-777B8B96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385789-7B17-4CD2-AD4F-67CF58EA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3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7EDC87-F989-45AD-9398-5D153E409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80E132-F5DC-4605-AFC6-E39849E76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6EA13B-A018-4B9B-A0EB-21C0A5751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1E773C-BDEE-49AA-8225-BB8AC02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4FFF90-2B39-46EE-92C3-9F9B51AA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02B9A-A3F6-435A-AB5F-313DB12C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CE92B4-E160-42BA-B40D-720DB9CE8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AC980D-1C94-483D-BA9E-DD87AD5B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B9E45-4F4B-4F16-AA52-1534D86F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345D8-3B49-4B21-8CCF-2DE24560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57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2A851-3A64-402C-9F50-F8E55788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3A58F-CA0E-4BCF-B6ED-C10672380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1C066-7A28-4C59-A614-BBE79FD1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4B81E-BE4D-4F7D-A91C-4BF40AF2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97AA1E-024B-4C4F-BFF7-0A06A809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83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823A5-6601-4652-9C08-7EF269DB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2F416-60A5-4721-9D6F-0A64B6D15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BF8132-5510-4607-A515-86D693F9A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5E87C4-20DB-4DDA-B475-AE9AA4A7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ABAF74-A57C-4B02-ADDF-2D74B8EE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8C75C8-B8FE-4DAC-A8A3-46E2444E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1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0FDA1-F650-4B7B-8243-0B0977FD3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C8B3F3-CCD9-413E-B5C2-5E6E97CAF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22864A-3A55-48BF-AD40-2B91ABDA1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37FBEE-EB70-445F-ADE0-5C967AD19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BAB77F-823C-43EA-A62A-0C2D9D934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81D6F0-E937-4711-BEE6-37294B39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DD4999-9B89-4287-93A4-F6C69B57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657D2D-BDF4-451D-AC3E-810DEC96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0B776-FC9D-46F5-AA86-3AC96BAC7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8035A4-09C2-4646-A0B1-03207EDA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219048-01AE-44FB-9430-D1DFFC0F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54E372-3646-427C-9FFD-863764B7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4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484488-FB7F-4562-AEF5-3DFD5155C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0012AC-3510-40FB-BB69-5F92D1EE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287E62-82D8-44AB-AC33-A7CF4CF6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59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FFF66-D281-4B7B-8F21-A97F6018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9BACDD-E14D-49CD-A827-F964C3809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7FA246-C47C-4C7B-808B-5AE8A340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45E6B4-0443-4DFA-99AA-229A1B22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3DC9B7-68A4-4FEF-9BFC-F83E31DE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807D0B-B3B1-4CB3-9B66-B4FB3D6B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6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B1FDD-FBB1-4095-8286-135C22BD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B6D3F4-8ED2-4A75-AE49-2569AB17B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2F98CB-97E3-437E-8696-9FB476B86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00A502-72BE-4428-958F-4BC388489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99C6E-0C62-405E-ADBE-CBDA9169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D7F1C-C2D6-4299-B0A0-3A2DA2F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16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A4995-E70F-4E89-BA67-043C0A0BE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52E676-A696-4874-A82B-E965B2230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1CD12-F270-42B4-9517-6170AE56E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CDBBC-BC69-4D1B-94AD-1C6B075CF0D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40AEBC-0A6B-46C4-BFD8-25BA16009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C8393-669F-452E-AD00-439F516AA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CF2F-1192-4E78-A8A0-46CB76BA1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9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14666A5-3A61-4FC5-A620-CA646E3F0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73" y="1893455"/>
            <a:ext cx="10598955" cy="1492664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Создание условий для формирования самостоятельности и инициативности дошкольников</a:t>
            </a:r>
            <a:endParaRPr lang="ru-RU" sz="4000" b="1" i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1865745" y="92364"/>
            <a:ext cx="8229600" cy="1052945"/>
          </a:xfrm>
          <a:prstGeom prst="roundRect">
            <a:avLst/>
          </a:prstGeom>
          <a:solidFill>
            <a:srgbClr val="8459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</a:br>
            <a:endParaRPr lang="ru-RU" sz="2400" dirty="0"/>
          </a:p>
        </p:txBody>
      </p:sp>
      <p:sp>
        <p:nvSpPr>
          <p:cNvPr id="7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5966690" y="5329382"/>
            <a:ext cx="5056909" cy="1089891"/>
          </a:xfrm>
          <a:prstGeom prst="roundRect">
            <a:avLst>
              <a:gd name="adj" fmla="val 22034"/>
            </a:avLst>
          </a:prstGeom>
          <a:solidFill>
            <a:srgbClr val="8459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Подготовила </a:t>
            </a:r>
            <a:b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воспитатель</a:t>
            </a:r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177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279324" y="285110"/>
            <a:ext cx="3428518" cy="1089891"/>
          </a:xfrm>
          <a:prstGeom prst="roundRect">
            <a:avLst>
              <a:gd name="adj" fmla="val 22034"/>
            </a:avLst>
          </a:prstGeom>
          <a:solidFill>
            <a:srgbClr val="8459AF"/>
          </a:solidFill>
          <a:effectLst>
            <a:outerShdw blurRad="50800" dist="762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"Сам себе</a:t>
            </a:r>
            <a:b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костюм смастерю»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46" y="602902"/>
            <a:ext cx="3322655" cy="2491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211" y="602902"/>
            <a:ext cx="3322655" cy="2491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8" y="3416440"/>
            <a:ext cx="3741336" cy="2806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47" y="3416440"/>
            <a:ext cx="2321170" cy="3094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02" y="3416440"/>
            <a:ext cx="4072932" cy="3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279324" y="285110"/>
            <a:ext cx="3428518" cy="1089891"/>
          </a:xfrm>
          <a:prstGeom prst="roundRect">
            <a:avLst>
              <a:gd name="adj" fmla="val 22034"/>
            </a:avLst>
          </a:prstGeom>
          <a:solidFill>
            <a:srgbClr val="8459AF"/>
          </a:solidFill>
          <a:effectLst>
            <a:outerShdw blurRad="50800" dist="762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"Сам себе</a:t>
            </a:r>
            <a:b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костюм смастерю»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40" y="512466"/>
            <a:ext cx="3692176" cy="276913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6981" y="3780731"/>
            <a:ext cx="3516879" cy="26376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18" y="2382716"/>
            <a:ext cx="4431323" cy="3323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40" y="3631668"/>
            <a:ext cx="3692176" cy="276913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70CFFF-928C-4497-9C85-8D4E8FCE85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151" y="546742"/>
            <a:ext cx="3665369" cy="2734856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6083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279324" y="285110"/>
            <a:ext cx="3428518" cy="1089891"/>
          </a:xfrm>
          <a:prstGeom prst="roundRect">
            <a:avLst>
              <a:gd name="adj" fmla="val 22034"/>
            </a:avLst>
          </a:prstGeom>
          <a:solidFill>
            <a:srgbClr val="8459AF"/>
          </a:solidFill>
          <a:effectLst>
            <a:outerShdw blurRad="50800" dist="762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Сюжетно-ролевая игра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72" y="285110"/>
            <a:ext cx="2381369" cy="23875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27" y="285110"/>
            <a:ext cx="2363074" cy="23875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74" y="285110"/>
            <a:ext cx="2401556" cy="24015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4" y="2573487"/>
            <a:ext cx="2940618" cy="29330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88" y="4039992"/>
            <a:ext cx="4629636" cy="26041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42" y="2943016"/>
            <a:ext cx="4348456" cy="256348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138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279324" y="285110"/>
            <a:ext cx="3428518" cy="1089891"/>
          </a:xfrm>
          <a:prstGeom prst="roundRect">
            <a:avLst>
              <a:gd name="adj" fmla="val 22034"/>
            </a:avLst>
          </a:prstGeom>
          <a:solidFill>
            <a:srgbClr val="8459AF"/>
          </a:solidFill>
          <a:effectLst>
            <a:outerShdw blurRad="50800" dist="762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Сюжетно-ролевая игра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4" y="1898326"/>
            <a:ext cx="3033932" cy="381918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65" y="271588"/>
            <a:ext cx="2416037" cy="30446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50" y="258066"/>
            <a:ext cx="2426030" cy="30716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50" y="3583103"/>
            <a:ext cx="2381459" cy="30043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34" y="3552852"/>
            <a:ext cx="2400693" cy="30346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65" y="3567977"/>
            <a:ext cx="2562028" cy="30346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28" y="258066"/>
            <a:ext cx="2416054" cy="305817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37854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279324" y="285110"/>
            <a:ext cx="3428518" cy="1089891"/>
          </a:xfrm>
          <a:prstGeom prst="roundRect">
            <a:avLst>
              <a:gd name="adj" fmla="val 22034"/>
            </a:avLst>
          </a:prstGeom>
          <a:solidFill>
            <a:srgbClr val="8459AF"/>
          </a:solidFill>
          <a:effectLst>
            <a:outerShdw blurRad="50800" dist="762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«Я рисую на столе»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92" y="285110"/>
            <a:ext cx="4911407" cy="23851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2" y="1691342"/>
            <a:ext cx="4994173" cy="24252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66" y="4028577"/>
            <a:ext cx="4251713" cy="25458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07" y="2851373"/>
            <a:ext cx="5045338" cy="245014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6907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19" y="391886"/>
            <a:ext cx="1891602" cy="252213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279324" y="285110"/>
            <a:ext cx="3428518" cy="1089891"/>
          </a:xfrm>
          <a:prstGeom prst="roundRect">
            <a:avLst>
              <a:gd name="adj" fmla="val 22034"/>
            </a:avLst>
          </a:prstGeom>
          <a:solidFill>
            <a:srgbClr val="8459AF"/>
          </a:solidFill>
          <a:effectLst>
            <a:outerShdw blurRad="50800" dist="762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smtClean="0">
                <a:solidFill>
                  <a:schemeClr val="bg1"/>
                </a:solidFill>
                <a:latin typeface="Constantia" panose="02030602050306030303" pitchFamily="18" charset="0"/>
              </a:rPr>
              <a:t>«Рисуем  </a:t>
            </a:r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себя»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07" y="530939"/>
            <a:ext cx="3121688" cy="23412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1879042"/>
            <a:ext cx="3068097" cy="23010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6" y="3195376"/>
            <a:ext cx="4166716" cy="31250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72" y="3195375"/>
            <a:ext cx="4166715" cy="312503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1106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4">
            <a:extLst>
              <a:ext uri="{FF2B5EF4-FFF2-40B4-BE49-F238E27FC236}">
                <a16:creationId xmlns:a16="http://schemas.microsoft.com/office/drawing/2014/main" id="{6F346BB7-E571-4996-B7B3-16F38417648C}"/>
              </a:ext>
            </a:extLst>
          </p:cNvPr>
          <p:cNvSpPr/>
          <p:nvPr/>
        </p:nvSpPr>
        <p:spPr>
          <a:xfrm>
            <a:off x="279324" y="285110"/>
            <a:ext cx="3428518" cy="1089891"/>
          </a:xfrm>
          <a:prstGeom prst="roundRect">
            <a:avLst>
              <a:gd name="adj" fmla="val 22034"/>
            </a:avLst>
          </a:prstGeom>
          <a:solidFill>
            <a:srgbClr val="8459AF"/>
          </a:solidFill>
          <a:effectLst>
            <a:outerShdw blurRad="50800" dist="762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«Мой любимый уголок»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2" y="267861"/>
            <a:ext cx="4559650" cy="22142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0" y="1508970"/>
            <a:ext cx="3957475" cy="219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8" y="3841811"/>
            <a:ext cx="4029097" cy="27700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56" y="470649"/>
            <a:ext cx="2682044" cy="180870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71" y="2799324"/>
            <a:ext cx="2060043" cy="33260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95" y="2799324"/>
            <a:ext cx="1615191" cy="33260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898" y="2769178"/>
            <a:ext cx="1629830" cy="33561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762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051" y="2769178"/>
            <a:ext cx="1769223" cy="33561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843478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34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Constantia</vt:lpstr>
      <vt:lpstr>Тема Office</vt:lpstr>
      <vt:lpstr>Создание условий для формирования самостоятельности и инициативности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«Традиции в фокусе: семья, дети, детский сад»</dc:title>
  <dc:creator>Home</dc:creator>
  <cp:lastModifiedBy>user</cp:lastModifiedBy>
  <cp:revision>34</cp:revision>
  <dcterms:created xsi:type="dcterms:W3CDTF">2022-01-24T16:10:33Z</dcterms:created>
  <dcterms:modified xsi:type="dcterms:W3CDTF">2022-03-28T05:42:12Z</dcterms:modified>
</cp:coreProperties>
</file>