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906000" cy="6858000"/>
  <p:notesSz cx="9906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72523" y="6291834"/>
            <a:ext cx="346710" cy="320040"/>
          </a:xfrm>
          <a:custGeom>
            <a:avLst/>
            <a:gdLst/>
            <a:ahLst/>
            <a:cxnLst/>
            <a:rect l="l" t="t" r="r" b="b"/>
            <a:pathLst>
              <a:path w="346709" h="320040">
                <a:moveTo>
                  <a:pt x="0" y="160019"/>
                </a:moveTo>
                <a:lnTo>
                  <a:pt x="6191" y="117479"/>
                </a:lnTo>
                <a:lnTo>
                  <a:pt x="23664" y="79253"/>
                </a:lnTo>
                <a:lnTo>
                  <a:pt x="50768" y="46867"/>
                </a:lnTo>
                <a:lnTo>
                  <a:pt x="85852" y="21846"/>
                </a:lnTo>
                <a:lnTo>
                  <a:pt x="127264" y="5715"/>
                </a:lnTo>
                <a:lnTo>
                  <a:pt x="173354" y="0"/>
                </a:lnTo>
                <a:lnTo>
                  <a:pt x="219445" y="5715"/>
                </a:lnTo>
                <a:lnTo>
                  <a:pt x="260857" y="21846"/>
                </a:lnTo>
                <a:lnTo>
                  <a:pt x="295941" y="46867"/>
                </a:lnTo>
                <a:lnTo>
                  <a:pt x="323045" y="79253"/>
                </a:lnTo>
                <a:lnTo>
                  <a:pt x="340518" y="117479"/>
                </a:lnTo>
                <a:lnTo>
                  <a:pt x="346709" y="160019"/>
                </a:lnTo>
                <a:lnTo>
                  <a:pt x="340518" y="202560"/>
                </a:lnTo>
                <a:lnTo>
                  <a:pt x="323045" y="240786"/>
                </a:lnTo>
                <a:lnTo>
                  <a:pt x="295941" y="273172"/>
                </a:lnTo>
                <a:lnTo>
                  <a:pt x="260857" y="298193"/>
                </a:lnTo>
                <a:lnTo>
                  <a:pt x="219445" y="314324"/>
                </a:lnTo>
                <a:lnTo>
                  <a:pt x="173354" y="320039"/>
                </a:lnTo>
                <a:lnTo>
                  <a:pt x="127264" y="314324"/>
                </a:lnTo>
                <a:lnTo>
                  <a:pt x="85851" y="298193"/>
                </a:lnTo>
                <a:lnTo>
                  <a:pt x="50768" y="273172"/>
                </a:lnTo>
                <a:lnTo>
                  <a:pt x="23664" y="240786"/>
                </a:lnTo>
                <a:lnTo>
                  <a:pt x="6191" y="202560"/>
                </a:lnTo>
                <a:lnTo>
                  <a:pt x="0" y="16001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324" y="-46863"/>
            <a:ext cx="8307527" cy="601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8775" y="3025902"/>
            <a:ext cx="6874509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17946"/>
            <a:ext cx="9906000" cy="194005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86688" y="2430652"/>
            <a:ext cx="990600" cy="914400"/>
            <a:chOff x="686688" y="2430652"/>
            <a:chExt cx="990600" cy="9144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688" y="2430652"/>
              <a:ext cx="990600" cy="9144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85748" y="2522092"/>
              <a:ext cx="792480" cy="731520"/>
            </a:xfrm>
            <a:custGeom>
              <a:avLst/>
              <a:gdLst/>
              <a:ahLst/>
              <a:cxnLst/>
              <a:rect l="l" t="t" r="r" b="b"/>
              <a:pathLst>
                <a:path w="792480" h="731520">
                  <a:moveTo>
                    <a:pt x="0" y="365760"/>
                  </a:moveTo>
                  <a:lnTo>
                    <a:pt x="3087" y="319869"/>
                  </a:lnTo>
                  <a:lnTo>
                    <a:pt x="12100" y="275682"/>
                  </a:lnTo>
                  <a:lnTo>
                    <a:pt x="26670" y="233542"/>
                  </a:lnTo>
                  <a:lnTo>
                    <a:pt x="46423" y="193790"/>
                  </a:lnTo>
                  <a:lnTo>
                    <a:pt x="70990" y="156770"/>
                  </a:lnTo>
                  <a:lnTo>
                    <a:pt x="99998" y="122822"/>
                  </a:lnTo>
                  <a:lnTo>
                    <a:pt x="133077" y="92291"/>
                  </a:lnTo>
                  <a:lnTo>
                    <a:pt x="169855" y="65517"/>
                  </a:lnTo>
                  <a:lnTo>
                    <a:pt x="209961" y="42844"/>
                  </a:lnTo>
                  <a:lnTo>
                    <a:pt x="253024" y="24613"/>
                  </a:lnTo>
                  <a:lnTo>
                    <a:pt x="298672" y="11167"/>
                  </a:lnTo>
                  <a:lnTo>
                    <a:pt x="346534" y="2848"/>
                  </a:lnTo>
                  <a:lnTo>
                    <a:pt x="396239" y="0"/>
                  </a:lnTo>
                  <a:lnTo>
                    <a:pt x="445940" y="2848"/>
                  </a:lnTo>
                  <a:lnTo>
                    <a:pt x="493799" y="11167"/>
                  </a:lnTo>
                  <a:lnTo>
                    <a:pt x="539445" y="24613"/>
                  </a:lnTo>
                  <a:lnTo>
                    <a:pt x="582507" y="42844"/>
                  </a:lnTo>
                  <a:lnTo>
                    <a:pt x="622613" y="65517"/>
                  </a:lnTo>
                  <a:lnTo>
                    <a:pt x="659392" y="92291"/>
                  </a:lnTo>
                  <a:lnTo>
                    <a:pt x="692472" y="122822"/>
                  </a:lnTo>
                  <a:lnTo>
                    <a:pt x="721482" y="156770"/>
                  </a:lnTo>
                  <a:lnTo>
                    <a:pt x="746051" y="193790"/>
                  </a:lnTo>
                  <a:lnTo>
                    <a:pt x="765806" y="233542"/>
                  </a:lnTo>
                  <a:lnTo>
                    <a:pt x="780377" y="275682"/>
                  </a:lnTo>
                  <a:lnTo>
                    <a:pt x="789392" y="319869"/>
                  </a:lnTo>
                  <a:lnTo>
                    <a:pt x="792480" y="365760"/>
                  </a:lnTo>
                  <a:lnTo>
                    <a:pt x="789392" y="411625"/>
                  </a:lnTo>
                  <a:lnTo>
                    <a:pt x="780377" y="455795"/>
                  </a:lnTo>
                  <a:lnTo>
                    <a:pt x="765806" y="497925"/>
                  </a:lnTo>
                  <a:lnTo>
                    <a:pt x="746051" y="537673"/>
                  </a:lnTo>
                  <a:lnTo>
                    <a:pt x="721482" y="574694"/>
                  </a:lnTo>
                  <a:lnTo>
                    <a:pt x="692472" y="608646"/>
                  </a:lnTo>
                  <a:lnTo>
                    <a:pt x="659392" y="639185"/>
                  </a:lnTo>
                  <a:lnTo>
                    <a:pt x="622613" y="665967"/>
                  </a:lnTo>
                  <a:lnTo>
                    <a:pt x="582507" y="688650"/>
                  </a:lnTo>
                  <a:lnTo>
                    <a:pt x="539445" y="706891"/>
                  </a:lnTo>
                  <a:lnTo>
                    <a:pt x="493799" y="720344"/>
                  </a:lnTo>
                  <a:lnTo>
                    <a:pt x="445940" y="728669"/>
                  </a:lnTo>
                  <a:lnTo>
                    <a:pt x="396239" y="731520"/>
                  </a:lnTo>
                  <a:lnTo>
                    <a:pt x="346534" y="728669"/>
                  </a:lnTo>
                  <a:lnTo>
                    <a:pt x="298672" y="720344"/>
                  </a:lnTo>
                  <a:lnTo>
                    <a:pt x="253024" y="706891"/>
                  </a:lnTo>
                  <a:lnTo>
                    <a:pt x="209961" y="688650"/>
                  </a:lnTo>
                  <a:lnTo>
                    <a:pt x="169855" y="665967"/>
                  </a:lnTo>
                  <a:lnTo>
                    <a:pt x="133077" y="639185"/>
                  </a:lnTo>
                  <a:lnTo>
                    <a:pt x="99998" y="608646"/>
                  </a:lnTo>
                  <a:lnTo>
                    <a:pt x="70990" y="574694"/>
                  </a:lnTo>
                  <a:lnTo>
                    <a:pt x="46423" y="537673"/>
                  </a:lnTo>
                  <a:lnTo>
                    <a:pt x="26670" y="497925"/>
                  </a:lnTo>
                  <a:lnTo>
                    <a:pt x="12100" y="455795"/>
                  </a:lnTo>
                  <a:lnTo>
                    <a:pt x="3087" y="411625"/>
                  </a:lnTo>
                  <a:lnTo>
                    <a:pt x="0" y="3657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929129" y="783158"/>
            <a:ext cx="402209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5"/>
              </a:spcBef>
            </a:pP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1</a:t>
            </a:r>
            <a:r>
              <a:rPr dirty="0" u="sng" sz="2000" spc="-4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сентября</a:t>
            </a:r>
            <a:r>
              <a:rPr dirty="0" u="sng" sz="2000" spc="-4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2023</a:t>
            </a:r>
            <a:r>
              <a:rPr dirty="0" u="sng" sz="2000" spc="-5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года</a:t>
            </a:r>
            <a:r>
              <a:rPr dirty="0" u="sng" sz="2000" spc="-6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должна</a:t>
            </a:r>
            <a:r>
              <a:rPr dirty="0" sz="2000" spc="-10" b="1">
                <a:solidFill>
                  <a:srgbClr val="9E3611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вступить</a:t>
            </a:r>
            <a:r>
              <a:rPr dirty="0" u="sng" sz="2000" spc="-1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в</a:t>
            </a:r>
            <a:r>
              <a:rPr dirty="0" u="sng" sz="2000" spc="-6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силу</a:t>
            </a:r>
            <a:r>
              <a:rPr dirty="0" u="sng" sz="2000" spc="-7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2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новая</a:t>
            </a:r>
            <a:r>
              <a:rPr dirty="0" sz="2000" spc="-20" b="1">
                <a:solidFill>
                  <a:srgbClr val="9E3611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Федеральная</a:t>
            </a:r>
            <a:r>
              <a:rPr dirty="0" u="sng" sz="2000" spc="-7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образовательная</a:t>
            </a:r>
            <a:r>
              <a:rPr dirty="0" sz="2000" spc="-10" b="1">
                <a:solidFill>
                  <a:srgbClr val="9E3611"/>
                </a:solid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программа</a:t>
            </a:r>
            <a:r>
              <a:rPr dirty="0" u="sng" sz="2000" spc="-6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дошкольного</a:t>
            </a:r>
            <a:r>
              <a:rPr dirty="0" sz="2000" spc="-10" b="1">
                <a:solidFill>
                  <a:srgbClr val="9E3611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образования,</a:t>
            </a:r>
            <a:r>
              <a:rPr dirty="0" u="sng" sz="2000" spc="-8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проект</a:t>
            </a:r>
            <a:r>
              <a:rPr dirty="0" u="sng" sz="2000" spc="-7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которой</a:t>
            </a:r>
            <a:r>
              <a:rPr dirty="0" sz="2000" spc="-10" b="1">
                <a:solidFill>
                  <a:srgbClr val="9E3611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Министерство</a:t>
            </a:r>
            <a:r>
              <a:rPr dirty="0" u="sng" sz="2000" spc="-95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  <a:latin typeface="Arial"/>
                <a:cs typeface="Arial"/>
              </a:rPr>
              <a:t>просвещения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0150" y="2612517"/>
            <a:ext cx="29419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 spc="-10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</a:rPr>
              <a:t>представило</a:t>
            </a:r>
            <a:r>
              <a:rPr dirty="0" u="sng" sz="2000" spc="-25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</a:rPr>
              <a:t> </a:t>
            </a:r>
            <a:r>
              <a:rPr dirty="0" u="sng" sz="2000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</a:rPr>
              <a:t>в</a:t>
            </a:r>
            <a:r>
              <a:rPr dirty="0" u="sng" sz="2000" spc="-40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</a:rPr>
              <a:t> </a:t>
            </a:r>
            <a:r>
              <a:rPr dirty="0" u="sng" sz="2000" spc="-10">
                <a:solidFill>
                  <a:srgbClr val="9E3611"/>
                </a:solidFill>
                <a:uFill>
                  <a:solidFill>
                    <a:srgbClr val="9E3611"/>
                  </a:solidFill>
                </a:uFill>
              </a:rPr>
              <a:t>ноябре.</a:t>
            </a:r>
            <a:endParaRPr sz="2000"/>
          </a:p>
        </p:txBody>
      </p:sp>
      <p:sp>
        <p:nvSpPr>
          <p:cNvPr id="8" name="object 8" descr=""/>
          <p:cNvSpPr txBox="1"/>
          <p:nvPr/>
        </p:nvSpPr>
        <p:spPr>
          <a:xfrm>
            <a:off x="2139442" y="4284979"/>
            <a:ext cx="7712709" cy="214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969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9230C"/>
                </a:solidFill>
                <a:latin typeface="Arial"/>
                <a:cs typeface="Arial"/>
              </a:rPr>
              <a:t>Какие</a:t>
            </a:r>
            <a:r>
              <a:rPr dirty="0" sz="1800" spc="-55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69230C"/>
                </a:solidFill>
                <a:latin typeface="Arial"/>
                <a:cs typeface="Arial"/>
              </a:rPr>
              <a:t>нормативно-</a:t>
            </a:r>
            <a:r>
              <a:rPr dirty="0" sz="1800" b="1">
                <a:solidFill>
                  <a:srgbClr val="69230C"/>
                </a:solidFill>
                <a:latin typeface="Arial"/>
                <a:cs typeface="Arial"/>
              </a:rPr>
              <a:t>правовые</a:t>
            </a:r>
            <a:r>
              <a:rPr dirty="0" sz="1800" spc="-15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9230C"/>
                </a:solidFill>
                <a:latin typeface="Arial"/>
                <a:cs typeface="Arial"/>
              </a:rPr>
              <a:t>документы</a:t>
            </a:r>
            <a:r>
              <a:rPr dirty="0" sz="1800" spc="-20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Arial"/>
                <a:cs typeface="Arial"/>
              </a:rPr>
              <a:t>нацеливают</a:t>
            </a:r>
            <a:r>
              <a:rPr dirty="0" sz="1800" spc="-30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9230C"/>
                </a:solidFill>
                <a:latin typeface="Arial"/>
                <a:cs typeface="Arial"/>
              </a:rPr>
              <a:t>нас</a:t>
            </a:r>
            <a:r>
              <a:rPr dirty="0" sz="1800" spc="-70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69230C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algn="ctr" marR="795655">
              <a:lnSpc>
                <a:spcPct val="100000"/>
              </a:lnSpc>
            </a:pPr>
            <a:r>
              <a:rPr dirty="0" sz="1800" b="1">
                <a:solidFill>
                  <a:srgbClr val="69230C"/>
                </a:solidFill>
                <a:latin typeface="Arial"/>
                <a:cs typeface="Arial"/>
              </a:rPr>
              <a:t>внесения</a:t>
            </a:r>
            <a:r>
              <a:rPr dirty="0" sz="1800" spc="-65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Arial"/>
                <a:cs typeface="Arial"/>
              </a:rPr>
              <a:t>изменений</a:t>
            </a:r>
            <a:r>
              <a:rPr dirty="0" sz="1800" spc="-60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9230C"/>
                </a:solidFill>
                <a:latin typeface="Arial"/>
                <a:cs typeface="Arial"/>
              </a:rPr>
              <a:t>в</a:t>
            </a:r>
            <a:r>
              <a:rPr dirty="0" sz="1800" spc="-65" b="1">
                <a:solidFill>
                  <a:srgbClr val="69230C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69230C"/>
                </a:solidFill>
                <a:latin typeface="Arial"/>
                <a:cs typeface="Arial"/>
              </a:rPr>
              <a:t>ООП?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800">
              <a:latin typeface="Arial"/>
              <a:cs typeface="Arial"/>
            </a:endParaRPr>
          </a:p>
          <a:p>
            <a:pPr algn="ctr" marL="264160" marR="12065">
              <a:lnSpc>
                <a:spcPct val="100000"/>
              </a:lnSpc>
            </a:pP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Федеральный</a:t>
            </a:r>
            <a:r>
              <a:rPr dirty="0" sz="20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закон</a:t>
            </a:r>
            <a:r>
              <a:rPr dirty="0" sz="20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от</a:t>
            </a:r>
            <a:r>
              <a:rPr dirty="0" sz="20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24.09.2022</a:t>
            </a:r>
            <a:r>
              <a:rPr dirty="0" sz="20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№371-ФЗ</a:t>
            </a:r>
            <a:r>
              <a:rPr dirty="0" sz="20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«О</a:t>
            </a:r>
            <a:r>
              <a:rPr dirty="0" sz="20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E160F"/>
                </a:solidFill>
                <a:latin typeface="Arial"/>
                <a:cs typeface="Arial"/>
              </a:rPr>
              <a:t>внесении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изменений</a:t>
            </a:r>
            <a:r>
              <a:rPr dirty="0" sz="2000" spc="-8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20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Федеральный</a:t>
            </a:r>
            <a:r>
              <a:rPr dirty="0" sz="20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закон</a:t>
            </a:r>
            <a:r>
              <a:rPr dirty="0" sz="20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«Об</a:t>
            </a:r>
            <a:r>
              <a:rPr dirty="0" sz="20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образовании</a:t>
            </a:r>
            <a:r>
              <a:rPr dirty="0" sz="2000" spc="-8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4E160F"/>
                </a:solidFill>
                <a:latin typeface="Arial"/>
                <a:cs typeface="Arial"/>
              </a:rPr>
              <a:t>в </a:t>
            </a:r>
            <a:r>
              <a:rPr dirty="0" sz="2000" spc="-10" b="1">
                <a:solidFill>
                  <a:srgbClr val="4E160F"/>
                </a:solidFill>
                <a:latin typeface="Arial"/>
                <a:cs typeface="Arial"/>
              </a:rPr>
              <a:t>Российской</a:t>
            </a:r>
            <a:r>
              <a:rPr dirty="0" sz="2000" spc="-8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Федерации»</a:t>
            </a:r>
            <a:r>
              <a:rPr dirty="0" sz="20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20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статью 1.</a:t>
            </a:r>
            <a:r>
              <a:rPr dirty="0" sz="20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Федерального</a:t>
            </a:r>
            <a:r>
              <a:rPr dirty="0" sz="2000" spc="-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E160F"/>
                </a:solidFill>
                <a:latin typeface="Arial"/>
                <a:cs typeface="Arial"/>
              </a:rPr>
              <a:t>закона</a:t>
            </a:r>
            <a:endParaRPr sz="2000">
              <a:latin typeface="Arial"/>
              <a:cs typeface="Arial"/>
            </a:endParaRPr>
          </a:p>
          <a:p>
            <a:pPr algn="ctr" marL="247015">
              <a:lnSpc>
                <a:spcPct val="100000"/>
              </a:lnSpc>
            </a:pP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«Об</a:t>
            </a:r>
            <a:r>
              <a:rPr dirty="0" sz="20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обязательных</a:t>
            </a:r>
            <a:r>
              <a:rPr dirty="0" sz="2000" spc="-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требованиях</a:t>
            </a:r>
            <a:r>
              <a:rPr dirty="0" sz="20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20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E160F"/>
                </a:solidFill>
                <a:latin typeface="Arial"/>
                <a:cs typeface="Arial"/>
              </a:rPr>
              <a:t>Российской</a:t>
            </a:r>
            <a:r>
              <a:rPr dirty="0" sz="2000" spc="-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E160F"/>
                </a:solidFill>
                <a:latin typeface="Arial"/>
                <a:cs typeface="Arial"/>
              </a:rPr>
              <a:t>Федерации;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4409770"/>
            <a:ext cx="2898775" cy="2448560"/>
            <a:chOff x="0" y="4409770"/>
            <a:chExt cx="2898775" cy="244856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409770"/>
              <a:ext cx="2444013" cy="24482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19052"/>
              <a:ext cx="2898444" cy="2438945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0" y="462787"/>
            <a:ext cx="4823967" cy="3390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676130" cy="6858000"/>
          </a:xfrm>
          <a:custGeom>
            <a:avLst/>
            <a:gdLst/>
            <a:ahLst/>
            <a:cxnLst/>
            <a:rect l="l" t="t" r="r" b="b"/>
            <a:pathLst>
              <a:path w="9676130" h="6858000">
                <a:moveTo>
                  <a:pt x="0" y="6858000"/>
                </a:moveTo>
                <a:lnTo>
                  <a:pt x="9675622" y="6858000"/>
                </a:lnTo>
                <a:lnTo>
                  <a:pt x="967562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675621" y="0"/>
            <a:ext cx="230504" cy="6858000"/>
          </a:xfrm>
          <a:custGeom>
            <a:avLst/>
            <a:gdLst/>
            <a:ahLst/>
            <a:cxnLst/>
            <a:rect l="l" t="t" r="r" b="b"/>
            <a:pathLst>
              <a:path w="230504" h="6858000">
                <a:moveTo>
                  <a:pt x="230314" y="0"/>
                </a:moveTo>
                <a:lnTo>
                  <a:pt x="0" y="0"/>
                </a:lnTo>
                <a:lnTo>
                  <a:pt x="0" y="6858000"/>
                </a:lnTo>
                <a:lnTo>
                  <a:pt x="230314" y="6858000"/>
                </a:lnTo>
                <a:lnTo>
                  <a:pt x="23031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735965" cy="6858000"/>
            </a:xfrm>
            <a:custGeom>
              <a:avLst/>
              <a:gdLst/>
              <a:ahLst/>
              <a:cxnLst/>
              <a:rect l="l" t="t" r="r" b="b"/>
              <a:pathLst>
                <a:path w="735965" h="6858000">
                  <a:moveTo>
                    <a:pt x="540435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40435" y="6857999"/>
                  </a:lnTo>
                  <a:lnTo>
                    <a:pt x="542383" y="6800908"/>
                  </a:lnTo>
                  <a:lnTo>
                    <a:pt x="547907" y="6750097"/>
                  </a:lnTo>
                  <a:lnTo>
                    <a:pt x="556530" y="6704731"/>
                  </a:lnTo>
                  <a:lnTo>
                    <a:pt x="567777" y="6663971"/>
                  </a:lnTo>
                  <a:lnTo>
                    <a:pt x="581170" y="6626980"/>
                  </a:lnTo>
                  <a:lnTo>
                    <a:pt x="612486" y="6560954"/>
                  </a:lnTo>
                  <a:lnTo>
                    <a:pt x="646664" y="6499954"/>
                  </a:lnTo>
                  <a:lnTo>
                    <a:pt x="663634" y="6469245"/>
                  </a:lnTo>
                  <a:lnTo>
                    <a:pt x="694950" y="6403219"/>
                  </a:lnTo>
                  <a:lnTo>
                    <a:pt x="708343" y="6366228"/>
                  </a:lnTo>
                  <a:lnTo>
                    <a:pt x="719590" y="6325468"/>
                  </a:lnTo>
                  <a:lnTo>
                    <a:pt x="728214" y="6280102"/>
                  </a:lnTo>
                  <a:lnTo>
                    <a:pt x="733738" y="6229291"/>
                  </a:lnTo>
                  <a:lnTo>
                    <a:pt x="735685" y="6172200"/>
                  </a:lnTo>
                  <a:lnTo>
                    <a:pt x="733738" y="6115108"/>
                  </a:lnTo>
                  <a:lnTo>
                    <a:pt x="728214" y="6064297"/>
                  </a:lnTo>
                  <a:lnTo>
                    <a:pt x="719590" y="6018931"/>
                  </a:lnTo>
                  <a:lnTo>
                    <a:pt x="708343" y="5978171"/>
                  </a:lnTo>
                  <a:lnTo>
                    <a:pt x="694950" y="5941180"/>
                  </a:lnTo>
                  <a:lnTo>
                    <a:pt x="663634" y="5875154"/>
                  </a:lnTo>
                  <a:lnTo>
                    <a:pt x="629456" y="5814154"/>
                  </a:lnTo>
                  <a:lnTo>
                    <a:pt x="612486" y="5783445"/>
                  </a:lnTo>
                  <a:lnTo>
                    <a:pt x="581170" y="5717419"/>
                  </a:lnTo>
                  <a:lnTo>
                    <a:pt x="567777" y="5680428"/>
                  </a:lnTo>
                  <a:lnTo>
                    <a:pt x="556530" y="5639668"/>
                  </a:lnTo>
                  <a:lnTo>
                    <a:pt x="547907" y="5594302"/>
                  </a:lnTo>
                  <a:lnTo>
                    <a:pt x="542383" y="5543491"/>
                  </a:lnTo>
                  <a:lnTo>
                    <a:pt x="540435" y="5486400"/>
                  </a:lnTo>
                  <a:lnTo>
                    <a:pt x="542383" y="5429308"/>
                  </a:lnTo>
                  <a:lnTo>
                    <a:pt x="547907" y="5378497"/>
                  </a:lnTo>
                  <a:lnTo>
                    <a:pt x="556530" y="5333131"/>
                  </a:lnTo>
                  <a:lnTo>
                    <a:pt x="567777" y="5292371"/>
                  </a:lnTo>
                  <a:lnTo>
                    <a:pt x="581170" y="5255380"/>
                  </a:lnTo>
                  <a:lnTo>
                    <a:pt x="612486" y="5189354"/>
                  </a:lnTo>
                  <a:lnTo>
                    <a:pt x="646664" y="5128354"/>
                  </a:lnTo>
                  <a:lnTo>
                    <a:pt x="663634" y="5097645"/>
                  </a:lnTo>
                  <a:lnTo>
                    <a:pt x="694950" y="5031619"/>
                  </a:lnTo>
                  <a:lnTo>
                    <a:pt x="708343" y="4994628"/>
                  </a:lnTo>
                  <a:lnTo>
                    <a:pt x="719590" y="4953868"/>
                  </a:lnTo>
                  <a:lnTo>
                    <a:pt x="728214" y="4908502"/>
                  </a:lnTo>
                  <a:lnTo>
                    <a:pt x="733738" y="4857691"/>
                  </a:lnTo>
                  <a:lnTo>
                    <a:pt x="735685" y="4800600"/>
                  </a:lnTo>
                  <a:lnTo>
                    <a:pt x="733738" y="4743508"/>
                  </a:lnTo>
                  <a:lnTo>
                    <a:pt x="728214" y="4692697"/>
                  </a:lnTo>
                  <a:lnTo>
                    <a:pt x="719590" y="4647331"/>
                  </a:lnTo>
                  <a:lnTo>
                    <a:pt x="708343" y="4606571"/>
                  </a:lnTo>
                  <a:lnTo>
                    <a:pt x="694950" y="4569580"/>
                  </a:lnTo>
                  <a:lnTo>
                    <a:pt x="663634" y="4503554"/>
                  </a:lnTo>
                  <a:lnTo>
                    <a:pt x="629456" y="4442554"/>
                  </a:lnTo>
                  <a:lnTo>
                    <a:pt x="612486" y="4411845"/>
                  </a:lnTo>
                  <a:lnTo>
                    <a:pt x="581170" y="4345819"/>
                  </a:lnTo>
                  <a:lnTo>
                    <a:pt x="567777" y="4308828"/>
                  </a:lnTo>
                  <a:lnTo>
                    <a:pt x="556530" y="4268068"/>
                  </a:lnTo>
                  <a:lnTo>
                    <a:pt x="547907" y="4222702"/>
                  </a:lnTo>
                  <a:lnTo>
                    <a:pt x="542383" y="4171891"/>
                  </a:lnTo>
                  <a:lnTo>
                    <a:pt x="540435" y="4114800"/>
                  </a:lnTo>
                  <a:lnTo>
                    <a:pt x="542383" y="4057708"/>
                  </a:lnTo>
                  <a:lnTo>
                    <a:pt x="547907" y="4006897"/>
                  </a:lnTo>
                  <a:lnTo>
                    <a:pt x="556530" y="3961531"/>
                  </a:lnTo>
                  <a:lnTo>
                    <a:pt x="567777" y="3920771"/>
                  </a:lnTo>
                  <a:lnTo>
                    <a:pt x="581170" y="3883780"/>
                  </a:lnTo>
                  <a:lnTo>
                    <a:pt x="612486" y="3817754"/>
                  </a:lnTo>
                  <a:lnTo>
                    <a:pt x="646664" y="3756754"/>
                  </a:lnTo>
                  <a:lnTo>
                    <a:pt x="663634" y="3726045"/>
                  </a:lnTo>
                  <a:lnTo>
                    <a:pt x="694950" y="3660019"/>
                  </a:lnTo>
                  <a:lnTo>
                    <a:pt x="708343" y="3623028"/>
                  </a:lnTo>
                  <a:lnTo>
                    <a:pt x="719590" y="3582268"/>
                  </a:lnTo>
                  <a:lnTo>
                    <a:pt x="728214" y="3536902"/>
                  </a:lnTo>
                  <a:lnTo>
                    <a:pt x="733738" y="3486091"/>
                  </a:lnTo>
                  <a:lnTo>
                    <a:pt x="735685" y="3429000"/>
                  </a:lnTo>
                  <a:lnTo>
                    <a:pt x="733738" y="3371908"/>
                  </a:lnTo>
                  <a:lnTo>
                    <a:pt x="728214" y="3321097"/>
                  </a:lnTo>
                  <a:lnTo>
                    <a:pt x="719590" y="3275731"/>
                  </a:lnTo>
                  <a:lnTo>
                    <a:pt x="708343" y="3234971"/>
                  </a:lnTo>
                  <a:lnTo>
                    <a:pt x="694950" y="3197980"/>
                  </a:lnTo>
                  <a:lnTo>
                    <a:pt x="663634" y="3131954"/>
                  </a:lnTo>
                  <a:lnTo>
                    <a:pt x="629456" y="3070954"/>
                  </a:lnTo>
                  <a:lnTo>
                    <a:pt x="612486" y="3040245"/>
                  </a:lnTo>
                  <a:lnTo>
                    <a:pt x="581170" y="2974219"/>
                  </a:lnTo>
                  <a:lnTo>
                    <a:pt x="567777" y="2937228"/>
                  </a:lnTo>
                  <a:lnTo>
                    <a:pt x="556530" y="2896468"/>
                  </a:lnTo>
                  <a:lnTo>
                    <a:pt x="547907" y="2851102"/>
                  </a:lnTo>
                  <a:lnTo>
                    <a:pt x="542383" y="2800291"/>
                  </a:lnTo>
                  <a:lnTo>
                    <a:pt x="540435" y="2743200"/>
                  </a:lnTo>
                  <a:lnTo>
                    <a:pt x="542383" y="2686108"/>
                  </a:lnTo>
                  <a:lnTo>
                    <a:pt x="547907" y="2635297"/>
                  </a:lnTo>
                  <a:lnTo>
                    <a:pt x="556530" y="2589931"/>
                  </a:lnTo>
                  <a:lnTo>
                    <a:pt x="567777" y="2549171"/>
                  </a:lnTo>
                  <a:lnTo>
                    <a:pt x="581170" y="2512180"/>
                  </a:lnTo>
                  <a:lnTo>
                    <a:pt x="612486" y="2446154"/>
                  </a:lnTo>
                  <a:lnTo>
                    <a:pt x="646664" y="2385154"/>
                  </a:lnTo>
                  <a:lnTo>
                    <a:pt x="663634" y="2354445"/>
                  </a:lnTo>
                  <a:lnTo>
                    <a:pt x="694950" y="2288419"/>
                  </a:lnTo>
                  <a:lnTo>
                    <a:pt x="708343" y="2251428"/>
                  </a:lnTo>
                  <a:lnTo>
                    <a:pt x="719590" y="2210668"/>
                  </a:lnTo>
                  <a:lnTo>
                    <a:pt x="728214" y="2165302"/>
                  </a:lnTo>
                  <a:lnTo>
                    <a:pt x="733738" y="2114491"/>
                  </a:lnTo>
                  <a:lnTo>
                    <a:pt x="735685" y="2057400"/>
                  </a:lnTo>
                  <a:lnTo>
                    <a:pt x="733738" y="2000308"/>
                  </a:lnTo>
                  <a:lnTo>
                    <a:pt x="728214" y="1949497"/>
                  </a:lnTo>
                  <a:lnTo>
                    <a:pt x="719590" y="1904131"/>
                  </a:lnTo>
                  <a:lnTo>
                    <a:pt x="708343" y="1863371"/>
                  </a:lnTo>
                  <a:lnTo>
                    <a:pt x="694950" y="1826380"/>
                  </a:lnTo>
                  <a:lnTo>
                    <a:pt x="663634" y="1760354"/>
                  </a:lnTo>
                  <a:lnTo>
                    <a:pt x="629456" y="1699354"/>
                  </a:lnTo>
                  <a:lnTo>
                    <a:pt x="612486" y="1668645"/>
                  </a:lnTo>
                  <a:lnTo>
                    <a:pt x="581170" y="1602619"/>
                  </a:lnTo>
                  <a:lnTo>
                    <a:pt x="567777" y="1565628"/>
                  </a:lnTo>
                  <a:lnTo>
                    <a:pt x="556530" y="1524868"/>
                  </a:lnTo>
                  <a:lnTo>
                    <a:pt x="547907" y="1479502"/>
                  </a:lnTo>
                  <a:lnTo>
                    <a:pt x="542383" y="1428691"/>
                  </a:lnTo>
                  <a:lnTo>
                    <a:pt x="540435" y="1371600"/>
                  </a:lnTo>
                  <a:lnTo>
                    <a:pt x="542383" y="1314508"/>
                  </a:lnTo>
                  <a:lnTo>
                    <a:pt x="547907" y="1263697"/>
                  </a:lnTo>
                  <a:lnTo>
                    <a:pt x="556530" y="1218331"/>
                  </a:lnTo>
                  <a:lnTo>
                    <a:pt x="567777" y="1177571"/>
                  </a:lnTo>
                  <a:lnTo>
                    <a:pt x="581170" y="1140580"/>
                  </a:lnTo>
                  <a:lnTo>
                    <a:pt x="612486" y="1074554"/>
                  </a:lnTo>
                  <a:lnTo>
                    <a:pt x="646664" y="1013554"/>
                  </a:lnTo>
                  <a:lnTo>
                    <a:pt x="663634" y="982845"/>
                  </a:lnTo>
                  <a:lnTo>
                    <a:pt x="694950" y="916819"/>
                  </a:lnTo>
                  <a:lnTo>
                    <a:pt x="708343" y="879828"/>
                  </a:lnTo>
                  <a:lnTo>
                    <a:pt x="719590" y="839068"/>
                  </a:lnTo>
                  <a:lnTo>
                    <a:pt x="728214" y="793702"/>
                  </a:lnTo>
                  <a:lnTo>
                    <a:pt x="733738" y="742891"/>
                  </a:lnTo>
                  <a:lnTo>
                    <a:pt x="735685" y="685800"/>
                  </a:lnTo>
                  <a:lnTo>
                    <a:pt x="733738" y="628708"/>
                  </a:lnTo>
                  <a:lnTo>
                    <a:pt x="728214" y="577897"/>
                  </a:lnTo>
                  <a:lnTo>
                    <a:pt x="719590" y="532531"/>
                  </a:lnTo>
                  <a:lnTo>
                    <a:pt x="708343" y="491771"/>
                  </a:lnTo>
                  <a:lnTo>
                    <a:pt x="694950" y="454780"/>
                  </a:lnTo>
                  <a:lnTo>
                    <a:pt x="663634" y="388754"/>
                  </a:lnTo>
                  <a:lnTo>
                    <a:pt x="629456" y="327754"/>
                  </a:lnTo>
                  <a:lnTo>
                    <a:pt x="612486" y="297045"/>
                  </a:lnTo>
                  <a:lnTo>
                    <a:pt x="581170" y="231019"/>
                  </a:lnTo>
                  <a:lnTo>
                    <a:pt x="567777" y="194028"/>
                  </a:lnTo>
                  <a:lnTo>
                    <a:pt x="556530" y="153268"/>
                  </a:lnTo>
                  <a:lnTo>
                    <a:pt x="547907" y="107902"/>
                  </a:lnTo>
                  <a:lnTo>
                    <a:pt x="542383" y="57091"/>
                  </a:lnTo>
                  <a:lnTo>
                    <a:pt x="540435" y="0"/>
                  </a:lnTo>
                  <a:close/>
                </a:path>
              </a:pathLst>
            </a:custGeom>
            <a:solidFill>
              <a:srgbClr val="2A1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12845" y="506730"/>
              <a:ext cx="4060190" cy="27940"/>
            </a:xfrm>
            <a:custGeom>
              <a:avLst/>
              <a:gdLst/>
              <a:ahLst/>
              <a:cxnLst/>
              <a:rect l="l" t="t" r="r" b="b"/>
              <a:pathLst>
                <a:path w="4060190" h="27940">
                  <a:moveTo>
                    <a:pt x="4059935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4059935" y="27432"/>
                  </a:lnTo>
                  <a:lnTo>
                    <a:pt x="40599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136974"/>
              <a:ext cx="6107430" cy="3276600"/>
            </a:xfrm>
            <a:custGeom>
              <a:avLst/>
              <a:gdLst/>
              <a:ahLst/>
              <a:cxnLst/>
              <a:rect l="l" t="t" r="r" b="b"/>
              <a:pathLst>
                <a:path w="6107430" h="3276600">
                  <a:moveTo>
                    <a:pt x="1303400" y="0"/>
                  </a:moveTo>
                  <a:lnTo>
                    <a:pt x="1228920" y="708"/>
                  </a:lnTo>
                  <a:lnTo>
                    <a:pt x="1154441" y="3621"/>
                  </a:lnTo>
                  <a:lnTo>
                    <a:pt x="1079961" y="8829"/>
                  </a:lnTo>
                  <a:lnTo>
                    <a:pt x="1005482" y="16422"/>
                  </a:lnTo>
                  <a:lnTo>
                    <a:pt x="931002" y="26489"/>
                  </a:lnTo>
                  <a:lnTo>
                    <a:pt x="856523" y="39121"/>
                  </a:lnTo>
                  <a:lnTo>
                    <a:pt x="782043" y="54407"/>
                  </a:lnTo>
                  <a:lnTo>
                    <a:pt x="744803" y="63074"/>
                  </a:lnTo>
                  <a:lnTo>
                    <a:pt x="707563" y="72438"/>
                  </a:lnTo>
                  <a:lnTo>
                    <a:pt x="670323" y="82511"/>
                  </a:lnTo>
                  <a:lnTo>
                    <a:pt x="633083" y="93304"/>
                  </a:lnTo>
                  <a:lnTo>
                    <a:pt x="595843" y="104827"/>
                  </a:lnTo>
                  <a:lnTo>
                    <a:pt x="558603" y="117094"/>
                  </a:lnTo>
                  <a:lnTo>
                    <a:pt x="521363" y="130113"/>
                  </a:lnTo>
                  <a:lnTo>
                    <a:pt x="484123" y="143898"/>
                  </a:lnTo>
                  <a:lnTo>
                    <a:pt x="446883" y="158459"/>
                  </a:lnTo>
                  <a:lnTo>
                    <a:pt x="409643" y="173807"/>
                  </a:lnTo>
                  <a:lnTo>
                    <a:pt x="372402" y="189954"/>
                  </a:lnTo>
                  <a:lnTo>
                    <a:pt x="335162" y="206911"/>
                  </a:lnTo>
                  <a:lnTo>
                    <a:pt x="297922" y="224689"/>
                  </a:lnTo>
                  <a:lnTo>
                    <a:pt x="260682" y="243299"/>
                  </a:lnTo>
                  <a:lnTo>
                    <a:pt x="223442" y="262753"/>
                  </a:lnTo>
                  <a:lnTo>
                    <a:pt x="186201" y="283061"/>
                  </a:lnTo>
                  <a:lnTo>
                    <a:pt x="148961" y="304236"/>
                  </a:lnTo>
                  <a:lnTo>
                    <a:pt x="111721" y="326288"/>
                  </a:lnTo>
                  <a:lnTo>
                    <a:pt x="74480" y="349229"/>
                  </a:lnTo>
                  <a:lnTo>
                    <a:pt x="37240" y="373070"/>
                  </a:lnTo>
                  <a:lnTo>
                    <a:pt x="0" y="397822"/>
                  </a:lnTo>
                  <a:lnTo>
                    <a:pt x="0" y="2878513"/>
                  </a:lnTo>
                  <a:lnTo>
                    <a:pt x="37240" y="2853763"/>
                  </a:lnTo>
                  <a:lnTo>
                    <a:pt x="74480" y="2829925"/>
                  </a:lnTo>
                  <a:lnTo>
                    <a:pt x="111721" y="2806986"/>
                  </a:lnTo>
                  <a:lnTo>
                    <a:pt x="148961" y="2784936"/>
                  </a:lnTo>
                  <a:lnTo>
                    <a:pt x="186201" y="2763763"/>
                  </a:lnTo>
                  <a:lnTo>
                    <a:pt x="223442" y="2743457"/>
                  </a:lnTo>
                  <a:lnTo>
                    <a:pt x="260682" y="2724005"/>
                  </a:lnTo>
                  <a:lnTo>
                    <a:pt x="297922" y="2705396"/>
                  </a:lnTo>
                  <a:lnTo>
                    <a:pt x="335162" y="2687620"/>
                  </a:lnTo>
                  <a:lnTo>
                    <a:pt x="372402" y="2670666"/>
                  </a:lnTo>
                  <a:lnTo>
                    <a:pt x="409643" y="2654521"/>
                  </a:lnTo>
                  <a:lnTo>
                    <a:pt x="446883" y="2639174"/>
                  </a:lnTo>
                  <a:lnTo>
                    <a:pt x="484123" y="2624615"/>
                  </a:lnTo>
                  <a:lnTo>
                    <a:pt x="521363" y="2610832"/>
                  </a:lnTo>
                  <a:lnTo>
                    <a:pt x="558603" y="2597813"/>
                  </a:lnTo>
                  <a:lnTo>
                    <a:pt x="595843" y="2585549"/>
                  </a:lnTo>
                  <a:lnTo>
                    <a:pt x="633083" y="2574026"/>
                  </a:lnTo>
                  <a:lnTo>
                    <a:pt x="670323" y="2563235"/>
                  </a:lnTo>
                  <a:lnTo>
                    <a:pt x="707563" y="2553164"/>
                  </a:lnTo>
                  <a:lnTo>
                    <a:pt x="744803" y="2543801"/>
                  </a:lnTo>
                  <a:lnTo>
                    <a:pt x="782043" y="2535135"/>
                  </a:lnTo>
                  <a:lnTo>
                    <a:pt x="856523" y="2519851"/>
                  </a:lnTo>
                  <a:lnTo>
                    <a:pt x="931002" y="2507222"/>
                  </a:lnTo>
                  <a:lnTo>
                    <a:pt x="1005482" y="2497157"/>
                  </a:lnTo>
                  <a:lnTo>
                    <a:pt x="1079961" y="2489566"/>
                  </a:lnTo>
                  <a:lnTo>
                    <a:pt x="1154441" y="2484360"/>
                  </a:lnTo>
                  <a:lnTo>
                    <a:pt x="1228920" y="2481448"/>
                  </a:lnTo>
                  <a:lnTo>
                    <a:pt x="1303400" y="2480741"/>
                  </a:lnTo>
                  <a:lnTo>
                    <a:pt x="1340639" y="2481186"/>
                  </a:lnTo>
                  <a:lnTo>
                    <a:pt x="1415118" y="2483617"/>
                  </a:lnTo>
                  <a:lnTo>
                    <a:pt x="1489598" y="2488027"/>
                  </a:lnTo>
                  <a:lnTo>
                    <a:pt x="1564077" y="2494327"/>
                  </a:lnTo>
                  <a:lnTo>
                    <a:pt x="1638556" y="2502426"/>
                  </a:lnTo>
                  <a:lnTo>
                    <a:pt x="1713035" y="2512235"/>
                  </a:lnTo>
                  <a:lnTo>
                    <a:pt x="1787514" y="2523664"/>
                  </a:lnTo>
                  <a:lnTo>
                    <a:pt x="1861993" y="2536622"/>
                  </a:lnTo>
                  <a:lnTo>
                    <a:pt x="1936471" y="2551020"/>
                  </a:lnTo>
                  <a:lnTo>
                    <a:pt x="2010950" y="2566768"/>
                  </a:lnTo>
                  <a:lnTo>
                    <a:pt x="2048190" y="2575120"/>
                  </a:lnTo>
                  <a:lnTo>
                    <a:pt x="2085429" y="2583775"/>
                  </a:lnTo>
                  <a:lnTo>
                    <a:pt x="2122668" y="2592723"/>
                  </a:lnTo>
                  <a:lnTo>
                    <a:pt x="2159908" y="2601952"/>
                  </a:lnTo>
                  <a:lnTo>
                    <a:pt x="2234387" y="2621209"/>
                  </a:lnTo>
                  <a:lnTo>
                    <a:pt x="2308865" y="2641455"/>
                  </a:lnTo>
                  <a:lnTo>
                    <a:pt x="2383344" y="2662602"/>
                  </a:lnTo>
                  <a:lnTo>
                    <a:pt x="2457823" y="2684558"/>
                  </a:lnTo>
                  <a:lnTo>
                    <a:pt x="2532301" y="2707234"/>
                  </a:lnTo>
                  <a:lnTo>
                    <a:pt x="2606780" y="2730539"/>
                  </a:lnTo>
                  <a:lnTo>
                    <a:pt x="2718498" y="2766482"/>
                  </a:lnTo>
                  <a:lnTo>
                    <a:pt x="2830215" y="2803335"/>
                  </a:lnTo>
                  <a:lnTo>
                    <a:pt x="3239847" y="2941350"/>
                  </a:lnTo>
                  <a:lnTo>
                    <a:pt x="3388804" y="2990637"/>
                  </a:lnTo>
                  <a:lnTo>
                    <a:pt x="3500522" y="3026579"/>
                  </a:lnTo>
                  <a:lnTo>
                    <a:pt x="3575001" y="3049884"/>
                  </a:lnTo>
                  <a:lnTo>
                    <a:pt x="3649479" y="3072559"/>
                  </a:lnTo>
                  <a:lnTo>
                    <a:pt x="3723958" y="3094514"/>
                  </a:lnTo>
                  <a:lnTo>
                    <a:pt x="3798437" y="3115659"/>
                  </a:lnTo>
                  <a:lnTo>
                    <a:pt x="3872915" y="3135905"/>
                  </a:lnTo>
                  <a:lnTo>
                    <a:pt x="3947394" y="3155160"/>
                  </a:lnTo>
                  <a:lnTo>
                    <a:pt x="3984634" y="3164388"/>
                  </a:lnTo>
                  <a:lnTo>
                    <a:pt x="4021873" y="3173336"/>
                  </a:lnTo>
                  <a:lnTo>
                    <a:pt x="4059112" y="3181990"/>
                  </a:lnTo>
                  <a:lnTo>
                    <a:pt x="4096352" y="3190341"/>
                  </a:lnTo>
                  <a:lnTo>
                    <a:pt x="4170831" y="3206087"/>
                  </a:lnTo>
                  <a:lnTo>
                    <a:pt x="4245309" y="3220484"/>
                  </a:lnTo>
                  <a:lnTo>
                    <a:pt x="4319788" y="3233440"/>
                  </a:lnTo>
                  <a:lnTo>
                    <a:pt x="4394267" y="3244867"/>
                  </a:lnTo>
                  <a:lnTo>
                    <a:pt x="4468746" y="3254674"/>
                  </a:lnTo>
                  <a:lnTo>
                    <a:pt x="4543225" y="3262771"/>
                  </a:lnTo>
                  <a:lnTo>
                    <a:pt x="4617704" y="3269068"/>
                  </a:lnTo>
                  <a:lnTo>
                    <a:pt x="4692184" y="3273476"/>
                  </a:lnTo>
                  <a:lnTo>
                    <a:pt x="4766663" y="3275905"/>
                  </a:lnTo>
                  <a:lnTo>
                    <a:pt x="4803902" y="3276348"/>
                  </a:lnTo>
                  <a:lnTo>
                    <a:pt x="4841142" y="3276263"/>
                  </a:lnTo>
                  <a:lnTo>
                    <a:pt x="4915621" y="3274462"/>
                  </a:lnTo>
                  <a:lnTo>
                    <a:pt x="4990101" y="3270412"/>
                  </a:lnTo>
                  <a:lnTo>
                    <a:pt x="5064580" y="3264021"/>
                  </a:lnTo>
                  <a:lnTo>
                    <a:pt x="5139060" y="3255202"/>
                  </a:lnTo>
                  <a:lnTo>
                    <a:pt x="5213540" y="3243862"/>
                  </a:lnTo>
                  <a:lnTo>
                    <a:pt x="5288019" y="3229913"/>
                  </a:lnTo>
                  <a:lnTo>
                    <a:pt x="5362499" y="3213265"/>
                  </a:lnTo>
                  <a:lnTo>
                    <a:pt x="5399739" y="3203900"/>
                  </a:lnTo>
                  <a:lnTo>
                    <a:pt x="5436979" y="3193827"/>
                  </a:lnTo>
                  <a:lnTo>
                    <a:pt x="5474219" y="3183034"/>
                  </a:lnTo>
                  <a:lnTo>
                    <a:pt x="5511459" y="3171510"/>
                  </a:lnTo>
                  <a:lnTo>
                    <a:pt x="5548699" y="3159243"/>
                  </a:lnTo>
                  <a:lnTo>
                    <a:pt x="5585939" y="3146223"/>
                  </a:lnTo>
                  <a:lnTo>
                    <a:pt x="5623179" y="3132438"/>
                  </a:lnTo>
                  <a:lnTo>
                    <a:pt x="5660419" y="3117877"/>
                  </a:lnTo>
                  <a:lnTo>
                    <a:pt x="5697659" y="3102528"/>
                  </a:lnTo>
                  <a:lnTo>
                    <a:pt x="5734900" y="3086381"/>
                  </a:lnTo>
                  <a:lnTo>
                    <a:pt x="5772140" y="3069424"/>
                  </a:lnTo>
                  <a:lnTo>
                    <a:pt x="5809380" y="3051646"/>
                  </a:lnTo>
                  <a:lnTo>
                    <a:pt x="5846620" y="3033036"/>
                  </a:lnTo>
                  <a:lnTo>
                    <a:pt x="5883860" y="3013582"/>
                  </a:lnTo>
                  <a:lnTo>
                    <a:pt x="5921101" y="2993273"/>
                  </a:lnTo>
                  <a:lnTo>
                    <a:pt x="5958341" y="2972098"/>
                  </a:lnTo>
                  <a:lnTo>
                    <a:pt x="5995581" y="2950046"/>
                  </a:lnTo>
                  <a:lnTo>
                    <a:pt x="6032822" y="2927105"/>
                  </a:lnTo>
                  <a:lnTo>
                    <a:pt x="6070062" y="2903264"/>
                  </a:lnTo>
                  <a:lnTo>
                    <a:pt x="6107303" y="2878513"/>
                  </a:lnTo>
                  <a:lnTo>
                    <a:pt x="6107303" y="397822"/>
                  </a:lnTo>
                  <a:lnTo>
                    <a:pt x="6070062" y="422573"/>
                  </a:lnTo>
                  <a:lnTo>
                    <a:pt x="6032822" y="446414"/>
                  </a:lnTo>
                  <a:lnTo>
                    <a:pt x="5995581" y="469355"/>
                  </a:lnTo>
                  <a:lnTo>
                    <a:pt x="5958341" y="491407"/>
                  </a:lnTo>
                  <a:lnTo>
                    <a:pt x="5921101" y="512582"/>
                  </a:lnTo>
                  <a:lnTo>
                    <a:pt x="5883860" y="532890"/>
                  </a:lnTo>
                  <a:lnTo>
                    <a:pt x="5846620" y="552344"/>
                  </a:lnTo>
                  <a:lnTo>
                    <a:pt x="5809380" y="570954"/>
                  </a:lnTo>
                  <a:lnTo>
                    <a:pt x="5772140" y="588732"/>
                  </a:lnTo>
                  <a:lnTo>
                    <a:pt x="5734900" y="605689"/>
                  </a:lnTo>
                  <a:lnTo>
                    <a:pt x="5697659" y="621836"/>
                  </a:lnTo>
                  <a:lnTo>
                    <a:pt x="5660419" y="637184"/>
                  </a:lnTo>
                  <a:lnTo>
                    <a:pt x="5623179" y="651745"/>
                  </a:lnTo>
                  <a:lnTo>
                    <a:pt x="5585939" y="665530"/>
                  </a:lnTo>
                  <a:lnTo>
                    <a:pt x="5548699" y="678549"/>
                  </a:lnTo>
                  <a:lnTo>
                    <a:pt x="5511459" y="690816"/>
                  </a:lnTo>
                  <a:lnTo>
                    <a:pt x="5474219" y="702339"/>
                  </a:lnTo>
                  <a:lnTo>
                    <a:pt x="5436979" y="713132"/>
                  </a:lnTo>
                  <a:lnTo>
                    <a:pt x="5399739" y="723205"/>
                  </a:lnTo>
                  <a:lnTo>
                    <a:pt x="5362499" y="732569"/>
                  </a:lnTo>
                  <a:lnTo>
                    <a:pt x="5325259" y="741236"/>
                  </a:lnTo>
                  <a:lnTo>
                    <a:pt x="5250779" y="756522"/>
                  </a:lnTo>
                  <a:lnTo>
                    <a:pt x="5176300" y="769154"/>
                  </a:lnTo>
                  <a:lnTo>
                    <a:pt x="5101820" y="779221"/>
                  </a:lnTo>
                  <a:lnTo>
                    <a:pt x="5027341" y="786814"/>
                  </a:lnTo>
                  <a:lnTo>
                    <a:pt x="4952861" y="792022"/>
                  </a:lnTo>
                  <a:lnTo>
                    <a:pt x="4878382" y="794935"/>
                  </a:lnTo>
                  <a:lnTo>
                    <a:pt x="4803902" y="795644"/>
                  </a:lnTo>
                  <a:lnTo>
                    <a:pt x="4766663" y="795199"/>
                  </a:lnTo>
                  <a:lnTo>
                    <a:pt x="4692184" y="792770"/>
                  </a:lnTo>
                  <a:lnTo>
                    <a:pt x="4617704" y="788360"/>
                  </a:lnTo>
                  <a:lnTo>
                    <a:pt x="4543225" y="782061"/>
                  </a:lnTo>
                  <a:lnTo>
                    <a:pt x="4468746" y="773963"/>
                  </a:lnTo>
                  <a:lnTo>
                    <a:pt x="4394267" y="764154"/>
                  </a:lnTo>
                  <a:lnTo>
                    <a:pt x="4319788" y="752726"/>
                  </a:lnTo>
                  <a:lnTo>
                    <a:pt x="4245309" y="739768"/>
                  </a:lnTo>
                  <a:lnTo>
                    <a:pt x="4170831" y="725370"/>
                  </a:lnTo>
                  <a:lnTo>
                    <a:pt x="4096352" y="709623"/>
                  </a:lnTo>
                  <a:lnTo>
                    <a:pt x="4059112" y="701271"/>
                  </a:lnTo>
                  <a:lnTo>
                    <a:pt x="4021873" y="692615"/>
                  </a:lnTo>
                  <a:lnTo>
                    <a:pt x="3984634" y="683667"/>
                  </a:lnTo>
                  <a:lnTo>
                    <a:pt x="3947394" y="674438"/>
                  </a:lnTo>
                  <a:lnTo>
                    <a:pt x="3872915" y="655181"/>
                  </a:lnTo>
                  <a:lnTo>
                    <a:pt x="3798437" y="634934"/>
                  </a:lnTo>
                  <a:lnTo>
                    <a:pt x="3723958" y="613788"/>
                  </a:lnTo>
                  <a:lnTo>
                    <a:pt x="3649479" y="591831"/>
                  </a:lnTo>
                  <a:lnTo>
                    <a:pt x="3575001" y="569155"/>
                  </a:lnTo>
                  <a:lnTo>
                    <a:pt x="3500522" y="545848"/>
                  </a:lnTo>
                  <a:lnTo>
                    <a:pt x="3388804" y="509905"/>
                  </a:lnTo>
                  <a:lnTo>
                    <a:pt x="3277087" y="473050"/>
                  </a:lnTo>
                  <a:lnTo>
                    <a:pt x="2867455" y="335028"/>
                  </a:lnTo>
                  <a:lnTo>
                    <a:pt x="2718498" y="285738"/>
                  </a:lnTo>
                  <a:lnTo>
                    <a:pt x="2606780" y="249795"/>
                  </a:lnTo>
                  <a:lnTo>
                    <a:pt x="2532301" y="226488"/>
                  </a:lnTo>
                  <a:lnTo>
                    <a:pt x="2457823" y="203812"/>
                  </a:lnTo>
                  <a:lnTo>
                    <a:pt x="2383344" y="181855"/>
                  </a:lnTo>
                  <a:lnTo>
                    <a:pt x="2308865" y="160709"/>
                  </a:lnTo>
                  <a:lnTo>
                    <a:pt x="2234387" y="140462"/>
                  </a:lnTo>
                  <a:lnTo>
                    <a:pt x="2159908" y="121205"/>
                  </a:lnTo>
                  <a:lnTo>
                    <a:pt x="2122668" y="111976"/>
                  </a:lnTo>
                  <a:lnTo>
                    <a:pt x="2085429" y="103028"/>
                  </a:lnTo>
                  <a:lnTo>
                    <a:pt x="2048190" y="94372"/>
                  </a:lnTo>
                  <a:lnTo>
                    <a:pt x="2010950" y="86020"/>
                  </a:lnTo>
                  <a:lnTo>
                    <a:pt x="1936471" y="70273"/>
                  </a:lnTo>
                  <a:lnTo>
                    <a:pt x="1861993" y="55875"/>
                  </a:lnTo>
                  <a:lnTo>
                    <a:pt x="1787514" y="42917"/>
                  </a:lnTo>
                  <a:lnTo>
                    <a:pt x="1713035" y="31489"/>
                  </a:lnTo>
                  <a:lnTo>
                    <a:pt x="1638556" y="21680"/>
                  </a:lnTo>
                  <a:lnTo>
                    <a:pt x="1564077" y="13582"/>
                  </a:lnTo>
                  <a:lnTo>
                    <a:pt x="1489598" y="7283"/>
                  </a:lnTo>
                  <a:lnTo>
                    <a:pt x="1415118" y="2873"/>
                  </a:lnTo>
                  <a:lnTo>
                    <a:pt x="1340639" y="444"/>
                  </a:lnTo>
                  <a:lnTo>
                    <a:pt x="1303400" y="0"/>
                  </a:lnTo>
                  <a:close/>
                </a:path>
              </a:pathLst>
            </a:custGeom>
            <a:solidFill>
              <a:srgbClr val="2A1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65805" y="2086400"/>
              <a:ext cx="7140575" cy="3634740"/>
            </a:xfrm>
            <a:custGeom>
              <a:avLst/>
              <a:gdLst/>
              <a:ahLst/>
              <a:cxnLst/>
              <a:rect l="l" t="t" r="r" b="b"/>
              <a:pathLst>
                <a:path w="7140575" h="3634740">
                  <a:moveTo>
                    <a:pt x="5658971" y="103"/>
                  </a:moveTo>
                  <a:lnTo>
                    <a:pt x="5583011" y="343"/>
                  </a:lnTo>
                  <a:lnTo>
                    <a:pt x="5507052" y="2339"/>
                  </a:lnTo>
                  <a:lnTo>
                    <a:pt x="5431092" y="6025"/>
                  </a:lnTo>
                  <a:lnTo>
                    <a:pt x="5355133" y="11334"/>
                  </a:lnTo>
                  <a:lnTo>
                    <a:pt x="5317153" y="14576"/>
                  </a:lnTo>
                  <a:lnTo>
                    <a:pt x="5279174" y="18200"/>
                  </a:lnTo>
                  <a:lnTo>
                    <a:pt x="5241194" y="22196"/>
                  </a:lnTo>
                  <a:lnTo>
                    <a:pt x="5203214" y="26557"/>
                  </a:lnTo>
                  <a:lnTo>
                    <a:pt x="5165235" y="31273"/>
                  </a:lnTo>
                  <a:lnTo>
                    <a:pt x="5127255" y="36338"/>
                  </a:lnTo>
                  <a:lnTo>
                    <a:pt x="5089276" y="41742"/>
                  </a:lnTo>
                  <a:lnTo>
                    <a:pt x="5051296" y="47478"/>
                  </a:lnTo>
                  <a:lnTo>
                    <a:pt x="5013316" y="53536"/>
                  </a:lnTo>
                  <a:lnTo>
                    <a:pt x="4975337" y="59910"/>
                  </a:lnTo>
                  <a:lnTo>
                    <a:pt x="4937357" y="66589"/>
                  </a:lnTo>
                  <a:lnTo>
                    <a:pt x="4899378" y="73567"/>
                  </a:lnTo>
                  <a:lnTo>
                    <a:pt x="4861398" y="80835"/>
                  </a:lnTo>
                  <a:lnTo>
                    <a:pt x="4823419" y="88384"/>
                  </a:lnTo>
                  <a:lnTo>
                    <a:pt x="4785439" y="96207"/>
                  </a:lnTo>
                  <a:lnTo>
                    <a:pt x="4709480" y="112639"/>
                  </a:lnTo>
                  <a:lnTo>
                    <a:pt x="4633521" y="130065"/>
                  </a:lnTo>
                  <a:lnTo>
                    <a:pt x="4557562" y="148418"/>
                  </a:lnTo>
                  <a:lnTo>
                    <a:pt x="4481603" y="167633"/>
                  </a:lnTo>
                  <a:lnTo>
                    <a:pt x="4405644" y="187643"/>
                  </a:lnTo>
                  <a:lnTo>
                    <a:pt x="4329685" y="208382"/>
                  </a:lnTo>
                  <a:lnTo>
                    <a:pt x="4253726" y="229784"/>
                  </a:lnTo>
                  <a:lnTo>
                    <a:pt x="4177767" y="251781"/>
                  </a:lnTo>
                  <a:lnTo>
                    <a:pt x="4063829" y="285751"/>
                  </a:lnTo>
                  <a:lnTo>
                    <a:pt x="3911911" y="332513"/>
                  </a:lnTo>
                  <a:lnTo>
                    <a:pt x="3266261" y="538150"/>
                  </a:lnTo>
                  <a:lnTo>
                    <a:pt x="3114343" y="585260"/>
                  </a:lnTo>
                  <a:lnTo>
                    <a:pt x="3000405" y="619578"/>
                  </a:lnTo>
                  <a:lnTo>
                    <a:pt x="2924446" y="641849"/>
                  </a:lnTo>
                  <a:lnTo>
                    <a:pt x="2848487" y="663557"/>
                  </a:lnTo>
                  <a:lnTo>
                    <a:pt x="2772528" y="684635"/>
                  </a:lnTo>
                  <a:lnTo>
                    <a:pt x="2696569" y="705018"/>
                  </a:lnTo>
                  <a:lnTo>
                    <a:pt x="2620610" y="724639"/>
                  </a:lnTo>
                  <a:lnTo>
                    <a:pt x="2544651" y="743431"/>
                  </a:lnTo>
                  <a:lnTo>
                    <a:pt x="2468692" y="761329"/>
                  </a:lnTo>
                  <a:lnTo>
                    <a:pt x="2392733" y="778266"/>
                  </a:lnTo>
                  <a:lnTo>
                    <a:pt x="2354754" y="786354"/>
                  </a:lnTo>
                  <a:lnTo>
                    <a:pt x="2316774" y="794177"/>
                  </a:lnTo>
                  <a:lnTo>
                    <a:pt x="2278795" y="801726"/>
                  </a:lnTo>
                  <a:lnTo>
                    <a:pt x="2240815" y="808994"/>
                  </a:lnTo>
                  <a:lnTo>
                    <a:pt x="2202836" y="815972"/>
                  </a:lnTo>
                  <a:lnTo>
                    <a:pt x="2164856" y="822651"/>
                  </a:lnTo>
                  <a:lnTo>
                    <a:pt x="2126877" y="829025"/>
                  </a:lnTo>
                  <a:lnTo>
                    <a:pt x="2088897" y="835083"/>
                  </a:lnTo>
                  <a:lnTo>
                    <a:pt x="2050917" y="840819"/>
                  </a:lnTo>
                  <a:lnTo>
                    <a:pt x="2012938" y="846223"/>
                  </a:lnTo>
                  <a:lnTo>
                    <a:pt x="1974958" y="851287"/>
                  </a:lnTo>
                  <a:lnTo>
                    <a:pt x="1936979" y="856004"/>
                  </a:lnTo>
                  <a:lnTo>
                    <a:pt x="1898999" y="860365"/>
                  </a:lnTo>
                  <a:lnTo>
                    <a:pt x="1861019" y="864361"/>
                  </a:lnTo>
                  <a:lnTo>
                    <a:pt x="1823040" y="867984"/>
                  </a:lnTo>
                  <a:lnTo>
                    <a:pt x="1785060" y="871227"/>
                  </a:lnTo>
                  <a:lnTo>
                    <a:pt x="1709101" y="876536"/>
                  </a:lnTo>
                  <a:lnTo>
                    <a:pt x="1633141" y="880222"/>
                  </a:lnTo>
                  <a:lnTo>
                    <a:pt x="1557182" y="882218"/>
                  </a:lnTo>
                  <a:lnTo>
                    <a:pt x="1519202" y="882561"/>
                  </a:lnTo>
                  <a:lnTo>
                    <a:pt x="1481222" y="882458"/>
                  </a:lnTo>
                  <a:lnTo>
                    <a:pt x="1405263" y="880876"/>
                  </a:lnTo>
                  <a:lnTo>
                    <a:pt x="1329303" y="877406"/>
                  </a:lnTo>
                  <a:lnTo>
                    <a:pt x="1253343" y="871981"/>
                  </a:lnTo>
                  <a:lnTo>
                    <a:pt x="1215364" y="868515"/>
                  </a:lnTo>
                  <a:lnTo>
                    <a:pt x="1177384" y="864535"/>
                  </a:lnTo>
                  <a:lnTo>
                    <a:pt x="1139404" y="860033"/>
                  </a:lnTo>
                  <a:lnTo>
                    <a:pt x="1101424" y="855002"/>
                  </a:lnTo>
                  <a:lnTo>
                    <a:pt x="1063444" y="849432"/>
                  </a:lnTo>
                  <a:lnTo>
                    <a:pt x="1025464" y="843316"/>
                  </a:lnTo>
                  <a:lnTo>
                    <a:pt x="987484" y="836644"/>
                  </a:lnTo>
                  <a:lnTo>
                    <a:pt x="949504" y="829410"/>
                  </a:lnTo>
                  <a:lnTo>
                    <a:pt x="911524" y="821604"/>
                  </a:lnTo>
                  <a:lnTo>
                    <a:pt x="873544" y="813218"/>
                  </a:lnTo>
                  <a:lnTo>
                    <a:pt x="835564" y="804244"/>
                  </a:lnTo>
                  <a:lnTo>
                    <a:pt x="797584" y="794674"/>
                  </a:lnTo>
                  <a:lnTo>
                    <a:pt x="759604" y="784499"/>
                  </a:lnTo>
                  <a:lnTo>
                    <a:pt x="721624" y="773711"/>
                  </a:lnTo>
                  <a:lnTo>
                    <a:pt x="683644" y="762302"/>
                  </a:lnTo>
                  <a:lnTo>
                    <a:pt x="645664" y="750264"/>
                  </a:lnTo>
                  <a:lnTo>
                    <a:pt x="607684" y="737588"/>
                  </a:lnTo>
                  <a:lnTo>
                    <a:pt x="569704" y="724266"/>
                  </a:lnTo>
                  <a:lnTo>
                    <a:pt x="531724" y="710290"/>
                  </a:lnTo>
                  <a:lnTo>
                    <a:pt x="493743" y="695651"/>
                  </a:lnTo>
                  <a:lnTo>
                    <a:pt x="455763" y="680341"/>
                  </a:lnTo>
                  <a:lnTo>
                    <a:pt x="417783" y="664352"/>
                  </a:lnTo>
                  <a:lnTo>
                    <a:pt x="379803" y="647675"/>
                  </a:lnTo>
                  <a:lnTo>
                    <a:pt x="341823" y="630303"/>
                  </a:lnTo>
                  <a:lnTo>
                    <a:pt x="303842" y="612227"/>
                  </a:lnTo>
                  <a:lnTo>
                    <a:pt x="265862" y="593439"/>
                  </a:lnTo>
                  <a:lnTo>
                    <a:pt x="227882" y="573930"/>
                  </a:lnTo>
                  <a:lnTo>
                    <a:pt x="189901" y="553692"/>
                  </a:lnTo>
                  <a:lnTo>
                    <a:pt x="151921" y="532717"/>
                  </a:lnTo>
                  <a:lnTo>
                    <a:pt x="113941" y="510997"/>
                  </a:lnTo>
                  <a:lnTo>
                    <a:pt x="75960" y="488523"/>
                  </a:lnTo>
                  <a:lnTo>
                    <a:pt x="37980" y="465287"/>
                  </a:lnTo>
                  <a:lnTo>
                    <a:pt x="0" y="441280"/>
                  </a:lnTo>
                  <a:lnTo>
                    <a:pt x="0" y="3192989"/>
                  </a:lnTo>
                  <a:lnTo>
                    <a:pt x="37980" y="3216995"/>
                  </a:lnTo>
                  <a:lnTo>
                    <a:pt x="75960" y="3240230"/>
                  </a:lnTo>
                  <a:lnTo>
                    <a:pt x="113941" y="3262704"/>
                  </a:lnTo>
                  <a:lnTo>
                    <a:pt x="151921" y="3284424"/>
                  </a:lnTo>
                  <a:lnTo>
                    <a:pt x="189901" y="3305398"/>
                  </a:lnTo>
                  <a:lnTo>
                    <a:pt x="227882" y="3325635"/>
                  </a:lnTo>
                  <a:lnTo>
                    <a:pt x="265862" y="3345143"/>
                  </a:lnTo>
                  <a:lnTo>
                    <a:pt x="303842" y="3363931"/>
                  </a:lnTo>
                  <a:lnTo>
                    <a:pt x="341823" y="3382007"/>
                  </a:lnTo>
                  <a:lnTo>
                    <a:pt x="379803" y="3399379"/>
                  </a:lnTo>
                  <a:lnTo>
                    <a:pt x="417783" y="3416054"/>
                  </a:lnTo>
                  <a:lnTo>
                    <a:pt x="455763" y="3432043"/>
                  </a:lnTo>
                  <a:lnTo>
                    <a:pt x="493743" y="3447352"/>
                  </a:lnTo>
                  <a:lnTo>
                    <a:pt x="531724" y="3461991"/>
                  </a:lnTo>
                  <a:lnTo>
                    <a:pt x="569704" y="3475967"/>
                  </a:lnTo>
                  <a:lnTo>
                    <a:pt x="607684" y="3489288"/>
                  </a:lnTo>
                  <a:lnTo>
                    <a:pt x="645664" y="3501964"/>
                  </a:lnTo>
                  <a:lnTo>
                    <a:pt x="683644" y="3514002"/>
                  </a:lnTo>
                  <a:lnTo>
                    <a:pt x="721624" y="3525410"/>
                  </a:lnTo>
                  <a:lnTo>
                    <a:pt x="759604" y="3536198"/>
                  </a:lnTo>
                  <a:lnTo>
                    <a:pt x="797584" y="3546372"/>
                  </a:lnTo>
                  <a:lnTo>
                    <a:pt x="835564" y="3555942"/>
                  </a:lnTo>
                  <a:lnTo>
                    <a:pt x="873544" y="3564915"/>
                  </a:lnTo>
                  <a:lnTo>
                    <a:pt x="911524" y="3573301"/>
                  </a:lnTo>
                  <a:lnTo>
                    <a:pt x="949504" y="3581106"/>
                  </a:lnTo>
                  <a:lnTo>
                    <a:pt x="987484" y="3588341"/>
                  </a:lnTo>
                  <a:lnTo>
                    <a:pt x="1025464" y="3595012"/>
                  </a:lnTo>
                  <a:lnTo>
                    <a:pt x="1063444" y="3601128"/>
                  </a:lnTo>
                  <a:lnTo>
                    <a:pt x="1101424" y="3606698"/>
                  </a:lnTo>
                  <a:lnTo>
                    <a:pt x="1139404" y="3611729"/>
                  </a:lnTo>
                  <a:lnTo>
                    <a:pt x="1177384" y="3616230"/>
                  </a:lnTo>
                  <a:lnTo>
                    <a:pt x="1215364" y="3620209"/>
                  </a:lnTo>
                  <a:lnTo>
                    <a:pt x="1253343" y="3623675"/>
                  </a:lnTo>
                  <a:lnTo>
                    <a:pt x="1329303" y="3629100"/>
                  </a:lnTo>
                  <a:lnTo>
                    <a:pt x="1405263" y="3632569"/>
                  </a:lnTo>
                  <a:lnTo>
                    <a:pt x="1481222" y="3634151"/>
                  </a:lnTo>
                  <a:lnTo>
                    <a:pt x="1519202" y="3634254"/>
                  </a:lnTo>
                  <a:lnTo>
                    <a:pt x="1557182" y="3633910"/>
                  </a:lnTo>
                  <a:lnTo>
                    <a:pt x="1633141" y="3631914"/>
                  </a:lnTo>
                  <a:lnTo>
                    <a:pt x="1709101" y="3628228"/>
                  </a:lnTo>
                  <a:lnTo>
                    <a:pt x="1785060" y="3622919"/>
                  </a:lnTo>
                  <a:lnTo>
                    <a:pt x="1823040" y="3619676"/>
                  </a:lnTo>
                  <a:lnTo>
                    <a:pt x="1861019" y="3616053"/>
                  </a:lnTo>
                  <a:lnTo>
                    <a:pt x="1898999" y="3612056"/>
                  </a:lnTo>
                  <a:lnTo>
                    <a:pt x="1936979" y="3607696"/>
                  </a:lnTo>
                  <a:lnTo>
                    <a:pt x="1974958" y="3602979"/>
                  </a:lnTo>
                  <a:lnTo>
                    <a:pt x="2012938" y="3597914"/>
                  </a:lnTo>
                  <a:lnTo>
                    <a:pt x="2050917" y="3592510"/>
                  </a:lnTo>
                  <a:lnTo>
                    <a:pt x="2088897" y="3586774"/>
                  </a:lnTo>
                  <a:lnTo>
                    <a:pt x="2126877" y="3580716"/>
                  </a:lnTo>
                  <a:lnTo>
                    <a:pt x="2164856" y="3574342"/>
                  </a:lnTo>
                  <a:lnTo>
                    <a:pt x="2202836" y="3567663"/>
                  </a:lnTo>
                  <a:lnTo>
                    <a:pt x="2240815" y="3560685"/>
                  </a:lnTo>
                  <a:lnTo>
                    <a:pt x="2278795" y="3553417"/>
                  </a:lnTo>
                  <a:lnTo>
                    <a:pt x="2316774" y="3545868"/>
                  </a:lnTo>
                  <a:lnTo>
                    <a:pt x="2354754" y="3538045"/>
                  </a:lnTo>
                  <a:lnTo>
                    <a:pt x="2430713" y="3521613"/>
                  </a:lnTo>
                  <a:lnTo>
                    <a:pt x="2506672" y="3504187"/>
                  </a:lnTo>
                  <a:lnTo>
                    <a:pt x="2582631" y="3485834"/>
                  </a:lnTo>
                  <a:lnTo>
                    <a:pt x="2658590" y="3466619"/>
                  </a:lnTo>
                  <a:lnTo>
                    <a:pt x="2734549" y="3446609"/>
                  </a:lnTo>
                  <a:lnTo>
                    <a:pt x="2810508" y="3425870"/>
                  </a:lnTo>
                  <a:lnTo>
                    <a:pt x="2886467" y="3404469"/>
                  </a:lnTo>
                  <a:lnTo>
                    <a:pt x="2962426" y="3382471"/>
                  </a:lnTo>
                  <a:lnTo>
                    <a:pt x="3076364" y="3348502"/>
                  </a:lnTo>
                  <a:lnTo>
                    <a:pt x="3228282" y="3301740"/>
                  </a:lnTo>
                  <a:lnTo>
                    <a:pt x="3873932" y="3096106"/>
                  </a:lnTo>
                  <a:lnTo>
                    <a:pt x="4025850" y="3048997"/>
                  </a:lnTo>
                  <a:lnTo>
                    <a:pt x="4139788" y="3014680"/>
                  </a:lnTo>
                  <a:lnTo>
                    <a:pt x="4215747" y="2992409"/>
                  </a:lnTo>
                  <a:lnTo>
                    <a:pt x="4291706" y="2970702"/>
                  </a:lnTo>
                  <a:lnTo>
                    <a:pt x="4367665" y="2949624"/>
                  </a:lnTo>
                  <a:lnTo>
                    <a:pt x="4443624" y="2929241"/>
                  </a:lnTo>
                  <a:lnTo>
                    <a:pt x="4519583" y="2909621"/>
                  </a:lnTo>
                  <a:lnTo>
                    <a:pt x="4595542" y="2890829"/>
                  </a:lnTo>
                  <a:lnTo>
                    <a:pt x="4671501" y="2872931"/>
                  </a:lnTo>
                  <a:lnTo>
                    <a:pt x="4747460" y="2855994"/>
                  </a:lnTo>
                  <a:lnTo>
                    <a:pt x="4785439" y="2847907"/>
                  </a:lnTo>
                  <a:lnTo>
                    <a:pt x="4823419" y="2840084"/>
                  </a:lnTo>
                  <a:lnTo>
                    <a:pt x="4861398" y="2832535"/>
                  </a:lnTo>
                  <a:lnTo>
                    <a:pt x="4899378" y="2825268"/>
                  </a:lnTo>
                  <a:lnTo>
                    <a:pt x="4937357" y="2818290"/>
                  </a:lnTo>
                  <a:lnTo>
                    <a:pt x="4975337" y="2811611"/>
                  </a:lnTo>
                  <a:lnTo>
                    <a:pt x="5013316" y="2805238"/>
                  </a:lnTo>
                  <a:lnTo>
                    <a:pt x="5051296" y="2799179"/>
                  </a:lnTo>
                  <a:lnTo>
                    <a:pt x="5089276" y="2793444"/>
                  </a:lnTo>
                  <a:lnTo>
                    <a:pt x="5127255" y="2788040"/>
                  </a:lnTo>
                  <a:lnTo>
                    <a:pt x="5165235" y="2782976"/>
                  </a:lnTo>
                  <a:lnTo>
                    <a:pt x="5203214" y="2778259"/>
                  </a:lnTo>
                  <a:lnTo>
                    <a:pt x="5241194" y="2773899"/>
                  </a:lnTo>
                  <a:lnTo>
                    <a:pt x="5279174" y="2769903"/>
                  </a:lnTo>
                  <a:lnTo>
                    <a:pt x="5317153" y="2766279"/>
                  </a:lnTo>
                  <a:lnTo>
                    <a:pt x="5355133" y="2763037"/>
                  </a:lnTo>
                  <a:lnTo>
                    <a:pt x="5431092" y="2757729"/>
                  </a:lnTo>
                  <a:lnTo>
                    <a:pt x="5507052" y="2754043"/>
                  </a:lnTo>
                  <a:lnTo>
                    <a:pt x="5583011" y="2752048"/>
                  </a:lnTo>
                  <a:lnTo>
                    <a:pt x="5620991" y="2751704"/>
                  </a:lnTo>
                  <a:lnTo>
                    <a:pt x="5658971" y="2751808"/>
                  </a:lnTo>
                  <a:lnTo>
                    <a:pt x="5734930" y="2753390"/>
                  </a:lnTo>
                  <a:lnTo>
                    <a:pt x="5810890" y="2756861"/>
                  </a:lnTo>
                  <a:lnTo>
                    <a:pt x="5886850" y="2762286"/>
                  </a:lnTo>
                  <a:lnTo>
                    <a:pt x="5924829" y="2765752"/>
                  </a:lnTo>
                  <a:lnTo>
                    <a:pt x="5962809" y="2769732"/>
                  </a:lnTo>
                  <a:lnTo>
                    <a:pt x="6000789" y="2774234"/>
                  </a:lnTo>
                  <a:lnTo>
                    <a:pt x="6038769" y="2779265"/>
                  </a:lnTo>
                  <a:lnTo>
                    <a:pt x="6076749" y="2784835"/>
                  </a:lnTo>
                  <a:lnTo>
                    <a:pt x="6114729" y="2790952"/>
                  </a:lnTo>
                  <a:lnTo>
                    <a:pt x="6152709" y="2797624"/>
                  </a:lnTo>
                  <a:lnTo>
                    <a:pt x="6190689" y="2804858"/>
                  </a:lnTo>
                  <a:lnTo>
                    <a:pt x="6228669" y="2812664"/>
                  </a:lnTo>
                  <a:lnTo>
                    <a:pt x="6266649" y="2821050"/>
                  </a:lnTo>
                  <a:lnTo>
                    <a:pt x="6304629" y="2830024"/>
                  </a:lnTo>
                  <a:lnTo>
                    <a:pt x="6342609" y="2839595"/>
                  </a:lnTo>
                  <a:lnTo>
                    <a:pt x="6380589" y="2849770"/>
                  </a:lnTo>
                  <a:lnTo>
                    <a:pt x="6418569" y="2860558"/>
                  </a:lnTo>
                  <a:lnTo>
                    <a:pt x="6456549" y="2871966"/>
                  </a:lnTo>
                  <a:lnTo>
                    <a:pt x="6494529" y="2884005"/>
                  </a:lnTo>
                  <a:lnTo>
                    <a:pt x="6532509" y="2896681"/>
                  </a:lnTo>
                  <a:lnTo>
                    <a:pt x="6570489" y="2910003"/>
                  </a:lnTo>
                  <a:lnTo>
                    <a:pt x="6608469" y="2923980"/>
                  </a:lnTo>
                  <a:lnTo>
                    <a:pt x="6646450" y="2938619"/>
                  </a:lnTo>
                  <a:lnTo>
                    <a:pt x="6684430" y="2953929"/>
                  </a:lnTo>
                  <a:lnTo>
                    <a:pt x="6722410" y="2969918"/>
                  </a:lnTo>
                  <a:lnTo>
                    <a:pt x="6760390" y="2986594"/>
                  </a:lnTo>
                  <a:lnTo>
                    <a:pt x="6798370" y="3003966"/>
                  </a:lnTo>
                  <a:lnTo>
                    <a:pt x="6836351" y="3022043"/>
                  </a:lnTo>
                  <a:lnTo>
                    <a:pt x="6874331" y="3040831"/>
                  </a:lnTo>
                  <a:lnTo>
                    <a:pt x="6912311" y="3060340"/>
                  </a:lnTo>
                  <a:lnTo>
                    <a:pt x="6950292" y="3080578"/>
                  </a:lnTo>
                  <a:lnTo>
                    <a:pt x="6988272" y="3101553"/>
                  </a:lnTo>
                  <a:lnTo>
                    <a:pt x="7026252" y="3123273"/>
                  </a:lnTo>
                  <a:lnTo>
                    <a:pt x="7064233" y="3145747"/>
                  </a:lnTo>
                  <a:lnTo>
                    <a:pt x="7102213" y="3168983"/>
                  </a:lnTo>
                  <a:lnTo>
                    <a:pt x="7140194" y="3192989"/>
                  </a:lnTo>
                  <a:lnTo>
                    <a:pt x="7140194" y="441280"/>
                  </a:lnTo>
                  <a:lnTo>
                    <a:pt x="7102213" y="417274"/>
                  </a:lnTo>
                  <a:lnTo>
                    <a:pt x="7064233" y="394038"/>
                  </a:lnTo>
                  <a:lnTo>
                    <a:pt x="7026252" y="371564"/>
                  </a:lnTo>
                  <a:lnTo>
                    <a:pt x="6988272" y="349844"/>
                  </a:lnTo>
                  <a:lnTo>
                    <a:pt x="6950292" y="328869"/>
                  </a:lnTo>
                  <a:lnTo>
                    <a:pt x="6912311" y="308631"/>
                  </a:lnTo>
                  <a:lnTo>
                    <a:pt x="6874331" y="289122"/>
                  </a:lnTo>
                  <a:lnTo>
                    <a:pt x="6836351" y="270334"/>
                  </a:lnTo>
                  <a:lnTo>
                    <a:pt x="6798370" y="252258"/>
                  </a:lnTo>
                  <a:lnTo>
                    <a:pt x="6760390" y="234886"/>
                  </a:lnTo>
                  <a:lnTo>
                    <a:pt x="6722410" y="218209"/>
                  </a:lnTo>
                  <a:lnTo>
                    <a:pt x="6684430" y="202220"/>
                  </a:lnTo>
                  <a:lnTo>
                    <a:pt x="6646450" y="186910"/>
                  </a:lnTo>
                  <a:lnTo>
                    <a:pt x="6608469" y="172271"/>
                  </a:lnTo>
                  <a:lnTo>
                    <a:pt x="6570489" y="158295"/>
                  </a:lnTo>
                  <a:lnTo>
                    <a:pt x="6532509" y="144973"/>
                  </a:lnTo>
                  <a:lnTo>
                    <a:pt x="6494529" y="132297"/>
                  </a:lnTo>
                  <a:lnTo>
                    <a:pt x="6456549" y="120258"/>
                  </a:lnTo>
                  <a:lnTo>
                    <a:pt x="6418569" y="108850"/>
                  </a:lnTo>
                  <a:lnTo>
                    <a:pt x="6380589" y="98062"/>
                  </a:lnTo>
                  <a:lnTo>
                    <a:pt x="6342609" y="87887"/>
                  </a:lnTo>
                  <a:lnTo>
                    <a:pt x="6304629" y="78317"/>
                  </a:lnTo>
                  <a:lnTo>
                    <a:pt x="6266649" y="69343"/>
                  </a:lnTo>
                  <a:lnTo>
                    <a:pt x="6228669" y="60957"/>
                  </a:lnTo>
                  <a:lnTo>
                    <a:pt x="6190689" y="53151"/>
                  </a:lnTo>
                  <a:lnTo>
                    <a:pt x="6152709" y="45917"/>
                  </a:lnTo>
                  <a:lnTo>
                    <a:pt x="6114729" y="39245"/>
                  </a:lnTo>
                  <a:lnTo>
                    <a:pt x="6076749" y="33129"/>
                  </a:lnTo>
                  <a:lnTo>
                    <a:pt x="6038769" y="27559"/>
                  </a:lnTo>
                  <a:lnTo>
                    <a:pt x="6000789" y="22527"/>
                  </a:lnTo>
                  <a:lnTo>
                    <a:pt x="5962809" y="18026"/>
                  </a:lnTo>
                  <a:lnTo>
                    <a:pt x="5924829" y="14046"/>
                  </a:lnTo>
                  <a:lnTo>
                    <a:pt x="5886850" y="10580"/>
                  </a:lnTo>
                  <a:lnTo>
                    <a:pt x="5810890" y="5155"/>
                  </a:lnTo>
                  <a:lnTo>
                    <a:pt x="5734930" y="1685"/>
                  </a:lnTo>
                  <a:lnTo>
                    <a:pt x="5696951" y="662"/>
                  </a:lnTo>
                  <a:lnTo>
                    <a:pt x="5658971" y="103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4559296"/>
              <a:ext cx="8489315" cy="2298700"/>
            </a:xfrm>
            <a:custGeom>
              <a:avLst/>
              <a:gdLst/>
              <a:ahLst/>
              <a:cxnLst/>
              <a:rect l="l" t="t" r="r" b="b"/>
              <a:pathLst>
                <a:path w="8489315" h="2298700">
                  <a:moveTo>
                    <a:pt x="8489188" y="1943099"/>
                  </a:moveTo>
                  <a:lnTo>
                    <a:pt x="2021223" y="1943099"/>
                  </a:lnTo>
                  <a:lnTo>
                    <a:pt x="2066139" y="1955799"/>
                  </a:lnTo>
                  <a:lnTo>
                    <a:pt x="2290721" y="1955799"/>
                  </a:lnTo>
                  <a:lnTo>
                    <a:pt x="2335638" y="1968499"/>
                  </a:lnTo>
                  <a:lnTo>
                    <a:pt x="2425471" y="1968499"/>
                  </a:lnTo>
                  <a:lnTo>
                    <a:pt x="2470387" y="1981199"/>
                  </a:lnTo>
                  <a:lnTo>
                    <a:pt x="2560220" y="1981199"/>
                  </a:lnTo>
                  <a:lnTo>
                    <a:pt x="2605137" y="1993899"/>
                  </a:lnTo>
                  <a:lnTo>
                    <a:pt x="2694970" y="1993899"/>
                  </a:lnTo>
                  <a:lnTo>
                    <a:pt x="2739886" y="2006599"/>
                  </a:lnTo>
                  <a:lnTo>
                    <a:pt x="2784803" y="2006599"/>
                  </a:lnTo>
                  <a:lnTo>
                    <a:pt x="2829719" y="2019299"/>
                  </a:lnTo>
                  <a:lnTo>
                    <a:pt x="2874636" y="2019299"/>
                  </a:lnTo>
                  <a:lnTo>
                    <a:pt x="2919553" y="2031999"/>
                  </a:lnTo>
                  <a:lnTo>
                    <a:pt x="2964469" y="2031999"/>
                  </a:lnTo>
                  <a:lnTo>
                    <a:pt x="3009386" y="2044699"/>
                  </a:lnTo>
                  <a:lnTo>
                    <a:pt x="3054302" y="2044699"/>
                  </a:lnTo>
                  <a:lnTo>
                    <a:pt x="3099219" y="2057399"/>
                  </a:lnTo>
                  <a:lnTo>
                    <a:pt x="3144136" y="2057399"/>
                  </a:lnTo>
                  <a:lnTo>
                    <a:pt x="3189052" y="2070099"/>
                  </a:lnTo>
                  <a:lnTo>
                    <a:pt x="3233969" y="2070099"/>
                  </a:lnTo>
                  <a:lnTo>
                    <a:pt x="3278885" y="2082799"/>
                  </a:lnTo>
                  <a:lnTo>
                    <a:pt x="3323802" y="2082799"/>
                  </a:lnTo>
                  <a:lnTo>
                    <a:pt x="3413635" y="2108199"/>
                  </a:lnTo>
                  <a:lnTo>
                    <a:pt x="3458552" y="2108199"/>
                  </a:lnTo>
                  <a:lnTo>
                    <a:pt x="3503469" y="2120899"/>
                  </a:lnTo>
                  <a:lnTo>
                    <a:pt x="3548385" y="2120899"/>
                  </a:lnTo>
                  <a:lnTo>
                    <a:pt x="3638218" y="2146299"/>
                  </a:lnTo>
                  <a:lnTo>
                    <a:pt x="3683135" y="2146299"/>
                  </a:lnTo>
                  <a:lnTo>
                    <a:pt x="3772968" y="2171699"/>
                  </a:lnTo>
                  <a:lnTo>
                    <a:pt x="3817885" y="2171699"/>
                  </a:lnTo>
                  <a:lnTo>
                    <a:pt x="3907718" y="2197099"/>
                  </a:lnTo>
                  <a:lnTo>
                    <a:pt x="3952635" y="2197099"/>
                  </a:lnTo>
                  <a:lnTo>
                    <a:pt x="4042468" y="2222499"/>
                  </a:lnTo>
                  <a:lnTo>
                    <a:pt x="4132302" y="2235199"/>
                  </a:lnTo>
                  <a:lnTo>
                    <a:pt x="4356885" y="2273299"/>
                  </a:lnTo>
                  <a:lnTo>
                    <a:pt x="4446719" y="2298699"/>
                  </a:lnTo>
                  <a:lnTo>
                    <a:pt x="8354440" y="2298699"/>
                  </a:lnTo>
                  <a:lnTo>
                    <a:pt x="8489188" y="2260599"/>
                  </a:lnTo>
                  <a:lnTo>
                    <a:pt x="8489188" y="1943099"/>
                  </a:lnTo>
                  <a:close/>
                </a:path>
                <a:path w="8489315" h="2298700">
                  <a:moveTo>
                    <a:pt x="3099219" y="114299"/>
                  </a:moveTo>
                  <a:lnTo>
                    <a:pt x="673737" y="114299"/>
                  </a:lnTo>
                  <a:lnTo>
                    <a:pt x="89831" y="279399"/>
                  </a:lnTo>
                  <a:lnTo>
                    <a:pt x="44915" y="304799"/>
                  </a:lnTo>
                  <a:lnTo>
                    <a:pt x="0" y="317499"/>
                  </a:lnTo>
                  <a:lnTo>
                    <a:pt x="0" y="2260599"/>
                  </a:lnTo>
                  <a:lnTo>
                    <a:pt x="44915" y="2235199"/>
                  </a:lnTo>
                  <a:lnTo>
                    <a:pt x="179662" y="2197099"/>
                  </a:lnTo>
                  <a:lnTo>
                    <a:pt x="224578" y="2171699"/>
                  </a:lnTo>
                  <a:lnTo>
                    <a:pt x="538989" y="2082799"/>
                  </a:lnTo>
                  <a:lnTo>
                    <a:pt x="583905" y="2082799"/>
                  </a:lnTo>
                  <a:lnTo>
                    <a:pt x="763569" y="2031999"/>
                  </a:lnTo>
                  <a:lnTo>
                    <a:pt x="808485" y="2031999"/>
                  </a:lnTo>
                  <a:lnTo>
                    <a:pt x="853401" y="2019299"/>
                  </a:lnTo>
                  <a:lnTo>
                    <a:pt x="898317" y="2019299"/>
                  </a:lnTo>
                  <a:lnTo>
                    <a:pt x="988149" y="1993899"/>
                  </a:lnTo>
                  <a:lnTo>
                    <a:pt x="1077981" y="1993899"/>
                  </a:lnTo>
                  <a:lnTo>
                    <a:pt x="1122897" y="1981199"/>
                  </a:lnTo>
                  <a:lnTo>
                    <a:pt x="1167813" y="1981199"/>
                  </a:lnTo>
                  <a:lnTo>
                    <a:pt x="1212730" y="1968499"/>
                  </a:lnTo>
                  <a:lnTo>
                    <a:pt x="1302562" y="1968499"/>
                  </a:lnTo>
                  <a:lnTo>
                    <a:pt x="1347478" y="1955799"/>
                  </a:lnTo>
                  <a:lnTo>
                    <a:pt x="1527143" y="1955799"/>
                  </a:lnTo>
                  <a:lnTo>
                    <a:pt x="1572059" y="1943099"/>
                  </a:lnTo>
                  <a:lnTo>
                    <a:pt x="8489188" y="1943099"/>
                  </a:lnTo>
                  <a:lnTo>
                    <a:pt x="8489188" y="622299"/>
                  </a:lnTo>
                  <a:lnTo>
                    <a:pt x="6333215" y="622299"/>
                  </a:lnTo>
                  <a:lnTo>
                    <a:pt x="6288299" y="609599"/>
                  </a:lnTo>
                  <a:lnTo>
                    <a:pt x="6153549" y="609599"/>
                  </a:lnTo>
                  <a:lnTo>
                    <a:pt x="6108633" y="596899"/>
                  </a:lnTo>
                  <a:lnTo>
                    <a:pt x="5973883" y="596899"/>
                  </a:lnTo>
                  <a:lnTo>
                    <a:pt x="5928967" y="584199"/>
                  </a:lnTo>
                  <a:lnTo>
                    <a:pt x="5884050" y="584199"/>
                  </a:lnTo>
                  <a:lnTo>
                    <a:pt x="5839134" y="571499"/>
                  </a:lnTo>
                  <a:lnTo>
                    <a:pt x="5749301" y="571499"/>
                  </a:lnTo>
                  <a:lnTo>
                    <a:pt x="5704384" y="558799"/>
                  </a:lnTo>
                  <a:lnTo>
                    <a:pt x="5659468" y="558799"/>
                  </a:lnTo>
                  <a:lnTo>
                    <a:pt x="5614551" y="546099"/>
                  </a:lnTo>
                  <a:lnTo>
                    <a:pt x="5569634" y="546099"/>
                  </a:lnTo>
                  <a:lnTo>
                    <a:pt x="5524718" y="533399"/>
                  </a:lnTo>
                  <a:lnTo>
                    <a:pt x="5479801" y="533399"/>
                  </a:lnTo>
                  <a:lnTo>
                    <a:pt x="5434885" y="520699"/>
                  </a:lnTo>
                  <a:lnTo>
                    <a:pt x="5389968" y="520699"/>
                  </a:lnTo>
                  <a:lnTo>
                    <a:pt x="5345051" y="507999"/>
                  </a:lnTo>
                  <a:lnTo>
                    <a:pt x="5300135" y="507999"/>
                  </a:lnTo>
                  <a:lnTo>
                    <a:pt x="5255218" y="495299"/>
                  </a:lnTo>
                  <a:lnTo>
                    <a:pt x="5210302" y="495299"/>
                  </a:lnTo>
                  <a:lnTo>
                    <a:pt x="5165385" y="482599"/>
                  </a:lnTo>
                  <a:lnTo>
                    <a:pt x="5120468" y="482599"/>
                  </a:lnTo>
                  <a:lnTo>
                    <a:pt x="5030635" y="457199"/>
                  </a:lnTo>
                  <a:lnTo>
                    <a:pt x="4985718" y="457199"/>
                  </a:lnTo>
                  <a:lnTo>
                    <a:pt x="4895885" y="431799"/>
                  </a:lnTo>
                  <a:lnTo>
                    <a:pt x="4850969" y="431799"/>
                  </a:lnTo>
                  <a:lnTo>
                    <a:pt x="4806052" y="419099"/>
                  </a:lnTo>
                  <a:lnTo>
                    <a:pt x="4761135" y="419099"/>
                  </a:lnTo>
                  <a:lnTo>
                    <a:pt x="4671302" y="393699"/>
                  </a:lnTo>
                  <a:lnTo>
                    <a:pt x="4626385" y="393699"/>
                  </a:lnTo>
                  <a:lnTo>
                    <a:pt x="4536552" y="368299"/>
                  </a:lnTo>
                  <a:lnTo>
                    <a:pt x="4491635" y="368299"/>
                  </a:lnTo>
                  <a:lnTo>
                    <a:pt x="4446719" y="355599"/>
                  </a:lnTo>
                  <a:lnTo>
                    <a:pt x="4356885" y="342899"/>
                  </a:lnTo>
                  <a:lnTo>
                    <a:pt x="4087385" y="292099"/>
                  </a:lnTo>
                  <a:lnTo>
                    <a:pt x="3997552" y="266699"/>
                  </a:lnTo>
                  <a:lnTo>
                    <a:pt x="3952635" y="266699"/>
                  </a:lnTo>
                  <a:lnTo>
                    <a:pt x="3862802" y="241299"/>
                  </a:lnTo>
                  <a:lnTo>
                    <a:pt x="3817885" y="241299"/>
                  </a:lnTo>
                  <a:lnTo>
                    <a:pt x="3728052" y="215899"/>
                  </a:lnTo>
                  <a:lnTo>
                    <a:pt x="3683135" y="215899"/>
                  </a:lnTo>
                  <a:lnTo>
                    <a:pt x="3593302" y="190499"/>
                  </a:lnTo>
                  <a:lnTo>
                    <a:pt x="3548385" y="190499"/>
                  </a:lnTo>
                  <a:lnTo>
                    <a:pt x="3503469" y="177799"/>
                  </a:lnTo>
                  <a:lnTo>
                    <a:pt x="3458552" y="177799"/>
                  </a:lnTo>
                  <a:lnTo>
                    <a:pt x="3368719" y="152399"/>
                  </a:lnTo>
                  <a:lnTo>
                    <a:pt x="3323802" y="152399"/>
                  </a:lnTo>
                  <a:lnTo>
                    <a:pt x="3278885" y="139699"/>
                  </a:lnTo>
                  <a:lnTo>
                    <a:pt x="3233969" y="139699"/>
                  </a:lnTo>
                  <a:lnTo>
                    <a:pt x="3189052" y="126999"/>
                  </a:lnTo>
                  <a:lnTo>
                    <a:pt x="3144136" y="126999"/>
                  </a:lnTo>
                  <a:lnTo>
                    <a:pt x="3099219" y="114299"/>
                  </a:lnTo>
                  <a:close/>
                </a:path>
                <a:path w="8489315" h="2298700">
                  <a:moveTo>
                    <a:pt x="8489188" y="317499"/>
                  </a:moveTo>
                  <a:lnTo>
                    <a:pt x="8444272" y="330199"/>
                  </a:lnTo>
                  <a:lnTo>
                    <a:pt x="8399356" y="355599"/>
                  </a:lnTo>
                  <a:lnTo>
                    <a:pt x="7815450" y="520699"/>
                  </a:lnTo>
                  <a:lnTo>
                    <a:pt x="7770534" y="520699"/>
                  </a:lnTo>
                  <a:lnTo>
                    <a:pt x="7680702" y="546099"/>
                  </a:lnTo>
                  <a:lnTo>
                    <a:pt x="7635786" y="546099"/>
                  </a:lnTo>
                  <a:lnTo>
                    <a:pt x="7590870" y="558799"/>
                  </a:lnTo>
                  <a:lnTo>
                    <a:pt x="7545954" y="558799"/>
                  </a:lnTo>
                  <a:lnTo>
                    <a:pt x="7456122" y="584199"/>
                  </a:lnTo>
                  <a:lnTo>
                    <a:pt x="7366290" y="584199"/>
                  </a:lnTo>
                  <a:lnTo>
                    <a:pt x="7321374" y="596899"/>
                  </a:lnTo>
                  <a:lnTo>
                    <a:pt x="7276457" y="596899"/>
                  </a:lnTo>
                  <a:lnTo>
                    <a:pt x="7231541" y="609599"/>
                  </a:lnTo>
                  <a:lnTo>
                    <a:pt x="7096793" y="609599"/>
                  </a:lnTo>
                  <a:lnTo>
                    <a:pt x="7051876" y="622299"/>
                  </a:lnTo>
                  <a:lnTo>
                    <a:pt x="8489188" y="622299"/>
                  </a:lnTo>
                  <a:lnTo>
                    <a:pt x="8489188" y="317499"/>
                  </a:lnTo>
                  <a:close/>
                </a:path>
                <a:path w="8489315" h="2298700">
                  <a:moveTo>
                    <a:pt x="2919553" y="88899"/>
                  </a:moveTo>
                  <a:lnTo>
                    <a:pt x="808485" y="88899"/>
                  </a:lnTo>
                  <a:lnTo>
                    <a:pt x="718653" y="114299"/>
                  </a:lnTo>
                  <a:lnTo>
                    <a:pt x="3054302" y="114299"/>
                  </a:lnTo>
                  <a:lnTo>
                    <a:pt x="3009386" y="101599"/>
                  </a:lnTo>
                  <a:lnTo>
                    <a:pt x="2964469" y="101599"/>
                  </a:lnTo>
                  <a:lnTo>
                    <a:pt x="2919553" y="88899"/>
                  </a:lnTo>
                  <a:close/>
                </a:path>
                <a:path w="8489315" h="2298700">
                  <a:moveTo>
                    <a:pt x="2739886" y="63499"/>
                  </a:moveTo>
                  <a:lnTo>
                    <a:pt x="943233" y="63499"/>
                  </a:lnTo>
                  <a:lnTo>
                    <a:pt x="853401" y="88899"/>
                  </a:lnTo>
                  <a:lnTo>
                    <a:pt x="2874636" y="88899"/>
                  </a:lnTo>
                  <a:lnTo>
                    <a:pt x="2829719" y="76199"/>
                  </a:lnTo>
                  <a:lnTo>
                    <a:pt x="2784803" y="76199"/>
                  </a:lnTo>
                  <a:lnTo>
                    <a:pt x="2739886" y="63499"/>
                  </a:lnTo>
                  <a:close/>
                </a:path>
                <a:path w="8489315" h="2298700">
                  <a:moveTo>
                    <a:pt x="2650053" y="50799"/>
                  </a:moveTo>
                  <a:lnTo>
                    <a:pt x="1033065" y="50799"/>
                  </a:lnTo>
                  <a:lnTo>
                    <a:pt x="988149" y="63499"/>
                  </a:lnTo>
                  <a:lnTo>
                    <a:pt x="2694970" y="63499"/>
                  </a:lnTo>
                  <a:lnTo>
                    <a:pt x="2650053" y="50799"/>
                  </a:lnTo>
                  <a:close/>
                </a:path>
                <a:path w="8489315" h="2298700">
                  <a:moveTo>
                    <a:pt x="2515304" y="38099"/>
                  </a:moveTo>
                  <a:lnTo>
                    <a:pt x="1122897" y="38099"/>
                  </a:lnTo>
                  <a:lnTo>
                    <a:pt x="1077981" y="50799"/>
                  </a:lnTo>
                  <a:lnTo>
                    <a:pt x="2560220" y="50799"/>
                  </a:lnTo>
                  <a:lnTo>
                    <a:pt x="2515304" y="38099"/>
                  </a:lnTo>
                  <a:close/>
                </a:path>
                <a:path w="8489315" h="2298700">
                  <a:moveTo>
                    <a:pt x="2380554" y="25399"/>
                  </a:moveTo>
                  <a:lnTo>
                    <a:pt x="1257646" y="25399"/>
                  </a:lnTo>
                  <a:lnTo>
                    <a:pt x="1212730" y="38099"/>
                  </a:lnTo>
                  <a:lnTo>
                    <a:pt x="2425471" y="38099"/>
                  </a:lnTo>
                  <a:lnTo>
                    <a:pt x="2380554" y="25399"/>
                  </a:lnTo>
                  <a:close/>
                </a:path>
                <a:path w="8489315" h="2298700">
                  <a:moveTo>
                    <a:pt x="2200888" y="12699"/>
                  </a:moveTo>
                  <a:lnTo>
                    <a:pt x="1437311" y="12699"/>
                  </a:lnTo>
                  <a:lnTo>
                    <a:pt x="1392394" y="25399"/>
                  </a:lnTo>
                  <a:lnTo>
                    <a:pt x="2245805" y="25399"/>
                  </a:lnTo>
                  <a:lnTo>
                    <a:pt x="2200888" y="12699"/>
                  </a:lnTo>
                  <a:close/>
                </a:path>
                <a:path w="8489315" h="2298700">
                  <a:moveTo>
                    <a:pt x="1841557" y="0"/>
                  </a:moveTo>
                  <a:lnTo>
                    <a:pt x="1751724" y="0"/>
                  </a:lnTo>
                  <a:lnTo>
                    <a:pt x="1706808" y="12699"/>
                  </a:lnTo>
                  <a:lnTo>
                    <a:pt x="1886474" y="12699"/>
                  </a:lnTo>
                  <a:lnTo>
                    <a:pt x="1841557" y="0"/>
                  </a:lnTo>
                  <a:close/>
                </a:path>
              </a:pathLst>
            </a:custGeom>
            <a:solidFill>
              <a:srgbClr val="2A1A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4324" y="985520"/>
            <a:ext cx="527367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130" marR="140335" indent="635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Обучение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ребенка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дошкольного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Гражданина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Федерации,</a:t>
            </a:r>
            <a:endParaRPr sz="18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гражданской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культурной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идентичности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соответствующем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возрасту</a:t>
            </a:r>
            <a:endParaRPr sz="1800">
              <a:latin typeface="Calibri"/>
              <a:cs typeface="Calibri"/>
            </a:endParaRPr>
          </a:p>
          <a:p>
            <a:pPr algn="ctr" marL="5715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содержании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доступными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средствами.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9745" marR="100965" indent="-391795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dirty="0" spc="-50"/>
              <a:t> </a:t>
            </a:r>
            <a:r>
              <a:rPr dirty="0"/>
              <a:t>Создание</a:t>
            </a:r>
            <a:r>
              <a:rPr dirty="0" spc="-50"/>
              <a:t> </a:t>
            </a:r>
            <a:r>
              <a:rPr dirty="0"/>
              <a:t>единого</a:t>
            </a:r>
            <a:r>
              <a:rPr dirty="0" spc="-70"/>
              <a:t> </a:t>
            </a:r>
            <a:r>
              <a:rPr dirty="0"/>
              <a:t>ядра</a:t>
            </a:r>
            <a:r>
              <a:rPr dirty="0" spc="-45"/>
              <a:t> </a:t>
            </a:r>
            <a:r>
              <a:rPr dirty="0" spc="-10"/>
              <a:t>содержания</a:t>
            </a:r>
            <a:r>
              <a:rPr dirty="0" spc="-65"/>
              <a:t> </a:t>
            </a:r>
            <a:r>
              <a:rPr dirty="0" spc="-10"/>
              <a:t>дошкольного</a:t>
            </a:r>
            <a:r>
              <a:rPr dirty="0" spc="-55"/>
              <a:t> </a:t>
            </a:r>
            <a:r>
              <a:rPr dirty="0" spc="-10"/>
              <a:t>образования, ориентированного</a:t>
            </a:r>
            <a:r>
              <a:rPr dirty="0" spc="-55"/>
              <a:t> </a:t>
            </a:r>
            <a:r>
              <a:rPr dirty="0"/>
              <a:t>на</a:t>
            </a:r>
            <a:r>
              <a:rPr dirty="0" spc="5"/>
              <a:t> </a:t>
            </a:r>
            <a:r>
              <a:rPr dirty="0"/>
              <a:t>приобщение</a:t>
            </a:r>
            <a:r>
              <a:rPr dirty="0" spc="-20"/>
              <a:t> </a:t>
            </a:r>
            <a:r>
              <a:rPr dirty="0"/>
              <a:t>детей</a:t>
            </a:r>
            <a:r>
              <a:rPr dirty="0" spc="-50"/>
              <a:t> </a:t>
            </a:r>
            <a:r>
              <a:rPr dirty="0"/>
              <a:t>к</a:t>
            </a:r>
            <a:r>
              <a:rPr dirty="0" spc="-5"/>
              <a:t> </a:t>
            </a:r>
            <a:r>
              <a:rPr dirty="0" spc="-10"/>
              <a:t>традиционным</a:t>
            </a:r>
          </a:p>
          <a:p>
            <a:pPr algn="ctr" marL="12700" marR="5080" indent="-2540">
              <a:lnSpc>
                <a:spcPct val="100000"/>
              </a:lnSpc>
            </a:pPr>
            <a:r>
              <a:rPr dirty="0"/>
              <a:t>нравственным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40"/>
              <a:t> </a:t>
            </a:r>
            <a:r>
              <a:rPr dirty="0" spc="-10"/>
              <a:t>социокультурным</a:t>
            </a:r>
            <a:r>
              <a:rPr dirty="0" spc="-45"/>
              <a:t> </a:t>
            </a:r>
            <a:r>
              <a:rPr dirty="0" spc="-10"/>
              <a:t>ценностям</a:t>
            </a:r>
            <a:r>
              <a:rPr dirty="0" spc="-55"/>
              <a:t> </a:t>
            </a:r>
            <a:r>
              <a:rPr dirty="0"/>
              <a:t>российского</a:t>
            </a:r>
            <a:r>
              <a:rPr dirty="0" spc="-75"/>
              <a:t> </a:t>
            </a:r>
            <a:r>
              <a:rPr dirty="0" spc="-10"/>
              <a:t>народа, </a:t>
            </a:r>
            <a:r>
              <a:rPr dirty="0"/>
              <a:t>воспитание</a:t>
            </a:r>
            <a:r>
              <a:rPr dirty="0" spc="-50"/>
              <a:t> </a:t>
            </a:r>
            <a:r>
              <a:rPr dirty="0" spc="-10"/>
              <a:t>подрастающего</a:t>
            </a:r>
            <a:r>
              <a:rPr dirty="0" spc="-35"/>
              <a:t> </a:t>
            </a:r>
            <a:r>
              <a:rPr dirty="0" spc="-10"/>
              <a:t>поколения</a:t>
            </a:r>
            <a:r>
              <a:rPr dirty="0" spc="-30"/>
              <a:t> </a:t>
            </a:r>
            <a:r>
              <a:rPr dirty="0"/>
              <a:t>как</a:t>
            </a:r>
            <a:r>
              <a:rPr dirty="0" spc="-20"/>
              <a:t> </a:t>
            </a:r>
            <a:r>
              <a:rPr dirty="0"/>
              <a:t>знающего</a:t>
            </a:r>
            <a:r>
              <a:rPr dirty="0" spc="-35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 spc="-10"/>
              <a:t>уважающего </a:t>
            </a:r>
            <a:r>
              <a:rPr dirty="0"/>
              <a:t>историю</a:t>
            </a:r>
            <a:r>
              <a:rPr dirty="0" spc="-35"/>
              <a:t> </a:t>
            </a:r>
            <a:r>
              <a:rPr dirty="0"/>
              <a:t>и</a:t>
            </a:r>
            <a:r>
              <a:rPr dirty="0" spc="-50"/>
              <a:t> </a:t>
            </a:r>
            <a:r>
              <a:rPr dirty="0" spc="-20"/>
              <a:t>культуру </a:t>
            </a:r>
            <a:r>
              <a:rPr dirty="0"/>
              <a:t>своей</a:t>
            </a:r>
            <a:r>
              <a:rPr dirty="0" spc="-55"/>
              <a:t> </a:t>
            </a:r>
            <a:r>
              <a:rPr dirty="0"/>
              <a:t>семьи,</a:t>
            </a:r>
            <a:r>
              <a:rPr dirty="0" spc="-40"/>
              <a:t> </a:t>
            </a:r>
            <a:r>
              <a:rPr dirty="0"/>
              <a:t>большой</a:t>
            </a:r>
            <a:r>
              <a:rPr dirty="0" spc="-15"/>
              <a:t> </a:t>
            </a:r>
            <a:r>
              <a:rPr dirty="0"/>
              <a:t>и</a:t>
            </a:r>
            <a:r>
              <a:rPr dirty="0" spc="-15"/>
              <a:t> </a:t>
            </a:r>
            <a:r>
              <a:rPr dirty="0"/>
              <a:t>малой</a:t>
            </a:r>
            <a:r>
              <a:rPr dirty="0" spc="-30"/>
              <a:t> </a:t>
            </a:r>
            <a:r>
              <a:rPr dirty="0" spc="-10"/>
              <a:t>Родины.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28345" y="5133594"/>
            <a:ext cx="724471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единого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образовательного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пространства</a:t>
            </a:r>
            <a:endParaRPr sz="18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воспитания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обучения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рождения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поступления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начальную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школу,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обеспечивающего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ребенку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родителям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(законным</a:t>
            </a:r>
            <a:endParaRPr sz="1800">
              <a:latin typeface="Calibri"/>
              <a:cs typeface="Calibri"/>
            </a:endParaRPr>
          </a:p>
          <a:p>
            <a:pPr algn="ctr" marL="131445" marR="125095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представителям)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равные,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качественные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условия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ДО,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вне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зависимости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места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проживания»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0" y="2034158"/>
            <a:ext cx="9906000" cy="4824095"/>
            <a:chOff x="0" y="2034158"/>
            <a:chExt cx="9906000" cy="482409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34158"/>
              <a:ext cx="3159277" cy="305625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6291" y="5090402"/>
              <a:ext cx="1989708" cy="176759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73245">
              <a:lnSpc>
                <a:spcPts val="2025"/>
              </a:lnSpc>
              <a:spcBef>
                <a:spcPts val="100"/>
              </a:spcBef>
            </a:pPr>
            <a:r>
              <a:rPr dirty="0" u="none" sz="2000" i="1">
                <a:solidFill>
                  <a:srgbClr val="885E04"/>
                </a:solidFill>
                <a:latin typeface="Calibri"/>
                <a:cs typeface="Calibri"/>
              </a:rPr>
              <a:t>ФОП</a:t>
            </a:r>
            <a:r>
              <a:rPr dirty="0" u="none" sz="2000" spc="-60" i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u="none" sz="2000" i="1">
                <a:solidFill>
                  <a:srgbClr val="885E04"/>
                </a:solidFill>
                <a:latin typeface="Calibri"/>
                <a:cs typeface="Calibri"/>
              </a:rPr>
              <a:t>ДО</a:t>
            </a:r>
            <a:r>
              <a:rPr dirty="0" u="none" sz="2000" spc="-35" i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u="none" sz="2000" i="1">
                <a:solidFill>
                  <a:srgbClr val="885E04"/>
                </a:solidFill>
                <a:latin typeface="Calibri"/>
                <a:cs typeface="Calibri"/>
              </a:rPr>
              <a:t>соответствует</a:t>
            </a:r>
            <a:r>
              <a:rPr dirty="0" u="none" sz="2000" spc="-65" i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u="none" sz="2000" i="1">
                <a:solidFill>
                  <a:srgbClr val="885E04"/>
                </a:solidFill>
                <a:latin typeface="Calibri"/>
                <a:cs typeface="Calibri"/>
              </a:rPr>
              <a:t>ФГОС</a:t>
            </a:r>
            <a:r>
              <a:rPr dirty="0" u="none" sz="2000" spc="-55" i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u="none" sz="2000" spc="-25" i="1">
                <a:solidFill>
                  <a:srgbClr val="885E04"/>
                </a:solidFill>
                <a:latin typeface="Calibri"/>
                <a:cs typeface="Calibri"/>
              </a:rPr>
              <a:t>ДО</a:t>
            </a:r>
            <a:endParaRPr sz="2000">
              <a:latin typeface="Calibri"/>
              <a:cs typeface="Calibri"/>
            </a:endParaRPr>
          </a:p>
          <a:p>
            <a:pPr marL="2417445">
              <a:lnSpc>
                <a:spcPts val="2505"/>
              </a:lnSpc>
            </a:pPr>
            <a:r>
              <a:rPr dirty="0" u="none" sz="2400" spc="-10">
                <a:latin typeface="Calibri"/>
                <a:cs typeface="Calibri"/>
              </a:rPr>
              <a:t>Основополагающие</a:t>
            </a:r>
            <a:r>
              <a:rPr dirty="0" u="none" sz="2400" spc="-100">
                <a:latin typeface="Calibri"/>
                <a:cs typeface="Calibri"/>
              </a:rPr>
              <a:t> </a:t>
            </a:r>
            <a:r>
              <a:rPr dirty="0" u="none" sz="2400">
                <a:latin typeface="Calibri"/>
                <a:cs typeface="Calibri"/>
              </a:rPr>
              <a:t>функции</a:t>
            </a:r>
            <a:r>
              <a:rPr dirty="0" u="none" sz="2400" spc="-85">
                <a:latin typeface="Calibri"/>
                <a:cs typeface="Calibri"/>
              </a:rPr>
              <a:t> </a:t>
            </a:r>
            <a:r>
              <a:rPr dirty="0" u="none" sz="2400" spc="-5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12204" y="708406"/>
            <a:ext cx="3386454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11760" marR="104775" indent="63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ПРИКАЗ</a:t>
            </a:r>
            <a:r>
              <a:rPr dirty="0" sz="1400" spc="-3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МИНИСТЕРСТВА</a:t>
            </a:r>
            <a:r>
              <a:rPr dirty="0" sz="1400" spc="-3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ПРОСВЕЩЕНИЯ РОССИЙСКОЙ</a:t>
            </a:r>
            <a:r>
              <a:rPr dirty="0" sz="1400" spc="-30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ФЕДЕРАЦИИ</a:t>
            </a:r>
            <a:r>
              <a:rPr dirty="0" sz="1400" spc="-20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ОТ</a:t>
            </a:r>
            <a:r>
              <a:rPr dirty="0" sz="1400" spc="-2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25.11.2022</a:t>
            </a:r>
            <a:endParaRPr sz="14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№</a:t>
            </a:r>
            <a:r>
              <a:rPr dirty="0" sz="1400" spc="-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1028 «ОБ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УТВЕРЖДЕНИИ</a:t>
            </a:r>
            <a:r>
              <a:rPr dirty="0" sz="1400" spc="-30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ФЕДЕРАЛЬНОЙ </a:t>
            </a:r>
            <a:r>
              <a:rPr dirty="0" sz="1400" spc="-20" b="1">
                <a:solidFill>
                  <a:srgbClr val="885E04"/>
                </a:solidFill>
                <a:latin typeface="Calibri"/>
                <a:cs typeface="Calibri"/>
              </a:rPr>
              <a:t>ОБРАЗОВАТЕЛЬНОЙ</a:t>
            </a: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ПРОГРАММЫ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20" b="1">
                <a:solidFill>
                  <a:srgbClr val="885E04"/>
                </a:solidFill>
                <a:latin typeface="Calibri"/>
                <a:cs typeface="Calibri"/>
              </a:rPr>
              <a:t>ДОШКОЛЬНОГО</a:t>
            </a:r>
            <a:r>
              <a:rPr dirty="0" sz="1400" spc="-1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ОБРАЗОВАНИЯ»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(ЗАРЕГИСТРИРОВАН</a:t>
            </a:r>
            <a:r>
              <a:rPr dirty="0" sz="1400" spc="-3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28.12.2022</a:t>
            </a:r>
            <a:r>
              <a:rPr dirty="0" sz="1400" spc="20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85E04"/>
                </a:solidFill>
                <a:latin typeface="Calibri"/>
                <a:cs typeface="Calibri"/>
              </a:rPr>
              <a:t>№</a:t>
            </a:r>
            <a:r>
              <a:rPr dirty="0" sz="1400" spc="-25" b="1">
                <a:solidFill>
                  <a:srgbClr val="885E0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885E04"/>
                </a:solidFill>
                <a:latin typeface="Calibri"/>
                <a:cs typeface="Calibri"/>
              </a:rPr>
              <a:t>71847):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675621" y="0"/>
              <a:ext cx="230504" cy="6858000"/>
            </a:xfrm>
            <a:custGeom>
              <a:avLst/>
              <a:gdLst/>
              <a:ahLst/>
              <a:cxnLst/>
              <a:rect l="l" t="t" r="r" b="b"/>
              <a:pathLst>
                <a:path w="230504" h="6858000">
                  <a:moveTo>
                    <a:pt x="23031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0314" y="6858000"/>
                  </a:lnTo>
                  <a:lnTo>
                    <a:pt x="230314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35965" cy="6858000"/>
            </a:xfrm>
            <a:custGeom>
              <a:avLst/>
              <a:gdLst/>
              <a:ahLst/>
              <a:cxnLst/>
              <a:rect l="l" t="t" r="r" b="b"/>
              <a:pathLst>
                <a:path w="735965" h="6858000">
                  <a:moveTo>
                    <a:pt x="540435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40435" y="6857999"/>
                  </a:lnTo>
                  <a:lnTo>
                    <a:pt x="542383" y="6800908"/>
                  </a:lnTo>
                  <a:lnTo>
                    <a:pt x="547907" y="6750097"/>
                  </a:lnTo>
                  <a:lnTo>
                    <a:pt x="556530" y="6704731"/>
                  </a:lnTo>
                  <a:lnTo>
                    <a:pt x="567777" y="6663971"/>
                  </a:lnTo>
                  <a:lnTo>
                    <a:pt x="581170" y="6626980"/>
                  </a:lnTo>
                  <a:lnTo>
                    <a:pt x="612486" y="6560954"/>
                  </a:lnTo>
                  <a:lnTo>
                    <a:pt x="646664" y="6499954"/>
                  </a:lnTo>
                  <a:lnTo>
                    <a:pt x="663634" y="6469245"/>
                  </a:lnTo>
                  <a:lnTo>
                    <a:pt x="694950" y="6403219"/>
                  </a:lnTo>
                  <a:lnTo>
                    <a:pt x="708343" y="6366228"/>
                  </a:lnTo>
                  <a:lnTo>
                    <a:pt x="719590" y="6325468"/>
                  </a:lnTo>
                  <a:lnTo>
                    <a:pt x="728214" y="6280102"/>
                  </a:lnTo>
                  <a:lnTo>
                    <a:pt x="733738" y="6229291"/>
                  </a:lnTo>
                  <a:lnTo>
                    <a:pt x="735685" y="6172200"/>
                  </a:lnTo>
                  <a:lnTo>
                    <a:pt x="733738" y="6115108"/>
                  </a:lnTo>
                  <a:lnTo>
                    <a:pt x="728214" y="6064297"/>
                  </a:lnTo>
                  <a:lnTo>
                    <a:pt x="719590" y="6018931"/>
                  </a:lnTo>
                  <a:lnTo>
                    <a:pt x="708343" y="5978171"/>
                  </a:lnTo>
                  <a:lnTo>
                    <a:pt x="694950" y="5941180"/>
                  </a:lnTo>
                  <a:lnTo>
                    <a:pt x="663634" y="5875154"/>
                  </a:lnTo>
                  <a:lnTo>
                    <a:pt x="629456" y="5814154"/>
                  </a:lnTo>
                  <a:lnTo>
                    <a:pt x="612486" y="5783445"/>
                  </a:lnTo>
                  <a:lnTo>
                    <a:pt x="581170" y="5717419"/>
                  </a:lnTo>
                  <a:lnTo>
                    <a:pt x="567777" y="5680428"/>
                  </a:lnTo>
                  <a:lnTo>
                    <a:pt x="556530" y="5639668"/>
                  </a:lnTo>
                  <a:lnTo>
                    <a:pt x="547907" y="5594302"/>
                  </a:lnTo>
                  <a:lnTo>
                    <a:pt x="542383" y="5543491"/>
                  </a:lnTo>
                  <a:lnTo>
                    <a:pt x="540435" y="5486400"/>
                  </a:lnTo>
                  <a:lnTo>
                    <a:pt x="542383" y="5429308"/>
                  </a:lnTo>
                  <a:lnTo>
                    <a:pt x="547907" y="5378497"/>
                  </a:lnTo>
                  <a:lnTo>
                    <a:pt x="556530" y="5333131"/>
                  </a:lnTo>
                  <a:lnTo>
                    <a:pt x="567777" y="5292371"/>
                  </a:lnTo>
                  <a:lnTo>
                    <a:pt x="581170" y="5255380"/>
                  </a:lnTo>
                  <a:lnTo>
                    <a:pt x="612486" y="5189354"/>
                  </a:lnTo>
                  <a:lnTo>
                    <a:pt x="646664" y="5128354"/>
                  </a:lnTo>
                  <a:lnTo>
                    <a:pt x="663634" y="5097645"/>
                  </a:lnTo>
                  <a:lnTo>
                    <a:pt x="694950" y="5031619"/>
                  </a:lnTo>
                  <a:lnTo>
                    <a:pt x="708343" y="4994628"/>
                  </a:lnTo>
                  <a:lnTo>
                    <a:pt x="719590" y="4953868"/>
                  </a:lnTo>
                  <a:lnTo>
                    <a:pt x="728214" y="4908502"/>
                  </a:lnTo>
                  <a:lnTo>
                    <a:pt x="733738" y="4857691"/>
                  </a:lnTo>
                  <a:lnTo>
                    <a:pt x="735685" y="4800600"/>
                  </a:lnTo>
                  <a:lnTo>
                    <a:pt x="733738" y="4743508"/>
                  </a:lnTo>
                  <a:lnTo>
                    <a:pt x="728214" y="4692697"/>
                  </a:lnTo>
                  <a:lnTo>
                    <a:pt x="719590" y="4647331"/>
                  </a:lnTo>
                  <a:lnTo>
                    <a:pt x="708343" y="4606571"/>
                  </a:lnTo>
                  <a:lnTo>
                    <a:pt x="694950" y="4569580"/>
                  </a:lnTo>
                  <a:lnTo>
                    <a:pt x="663634" y="4503554"/>
                  </a:lnTo>
                  <a:lnTo>
                    <a:pt x="629456" y="4442554"/>
                  </a:lnTo>
                  <a:lnTo>
                    <a:pt x="612486" y="4411845"/>
                  </a:lnTo>
                  <a:lnTo>
                    <a:pt x="581170" y="4345819"/>
                  </a:lnTo>
                  <a:lnTo>
                    <a:pt x="567777" y="4308828"/>
                  </a:lnTo>
                  <a:lnTo>
                    <a:pt x="556530" y="4268068"/>
                  </a:lnTo>
                  <a:lnTo>
                    <a:pt x="547907" y="4222702"/>
                  </a:lnTo>
                  <a:lnTo>
                    <a:pt x="542383" y="4171891"/>
                  </a:lnTo>
                  <a:lnTo>
                    <a:pt x="540435" y="4114800"/>
                  </a:lnTo>
                  <a:lnTo>
                    <a:pt x="542383" y="4057708"/>
                  </a:lnTo>
                  <a:lnTo>
                    <a:pt x="547907" y="4006897"/>
                  </a:lnTo>
                  <a:lnTo>
                    <a:pt x="556530" y="3961531"/>
                  </a:lnTo>
                  <a:lnTo>
                    <a:pt x="567777" y="3920771"/>
                  </a:lnTo>
                  <a:lnTo>
                    <a:pt x="581170" y="3883780"/>
                  </a:lnTo>
                  <a:lnTo>
                    <a:pt x="612486" y="3817754"/>
                  </a:lnTo>
                  <a:lnTo>
                    <a:pt x="646664" y="3756754"/>
                  </a:lnTo>
                  <a:lnTo>
                    <a:pt x="663634" y="3726045"/>
                  </a:lnTo>
                  <a:lnTo>
                    <a:pt x="694950" y="3660019"/>
                  </a:lnTo>
                  <a:lnTo>
                    <a:pt x="708343" y="3623028"/>
                  </a:lnTo>
                  <a:lnTo>
                    <a:pt x="719590" y="3582268"/>
                  </a:lnTo>
                  <a:lnTo>
                    <a:pt x="728214" y="3536902"/>
                  </a:lnTo>
                  <a:lnTo>
                    <a:pt x="733738" y="3486091"/>
                  </a:lnTo>
                  <a:lnTo>
                    <a:pt x="735685" y="3429000"/>
                  </a:lnTo>
                  <a:lnTo>
                    <a:pt x="733738" y="3371908"/>
                  </a:lnTo>
                  <a:lnTo>
                    <a:pt x="728214" y="3321097"/>
                  </a:lnTo>
                  <a:lnTo>
                    <a:pt x="719590" y="3275731"/>
                  </a:lnTo>
                  <a:lnTo>
                    <a:pt x="708343" y="3234971"/>
                  </a:lnTo>
                  <a:lnTo>
                    <a:pt x="694950" y="3197980"/>
                  </a:lnTo>
                  <a:lnTo>
                    <a:pt x="663634" y="3131954"/>
                  </a:lnTo>
                  <a:lnTo>
                    <a:pt x="629456" y="3070954"/>
                  </a:lnTo>
                  <a:lnTo>
                    <a:pt x="612486" y="3040245"/>
                  </a:lnTo>
                  <a:lnTo>
                    <a:pt x="581170" y="2974219"/>
                  </a:lnTo>
                  <a:lnTo>
                    <a:pt x="567777" y="2937228"/>
                  </a:lnTo>
                  <a:lnTo>
                    <a:pt x="556530" y="2896468"/>
                  </a:lnTo>
                  <a:lnTo>
                    <a:pt x="547907" y="2851102"/>
                  </a:lnTo>
                  <a:lnTo>
                    <a:pt x="542383" y="2800291"/>
                  </a:lnTo>
                  <a:lnTo>
                    <a:pt x="540435" y="2743200"/>
                  </a:lnTo>
                  <a:lnTo>
                    <a:pt x="542383" y="2686108"/>
                  </a:lnTo>
                  <a:lnTo>
                    <a:pt x="547907" y="2635297"/>
                  </a:lnTo>
                  <a:lnTo>
                    <a:pt x="556530" y="2589931"/>
                  </a:lnTo>
                  <a:lnTo>
                    <a:pt x="567777" y="2549171"/>
                  </a:lnTo>
                  <a:lnTo>
                    <a:pt x="581170" y="2512180"/>
                  </a:lnTo>
                  <a:lnTo>
                    <a:pt x="612486" y="2446154"/>
                  </a:lnTo>
                  <a:lnTo>
                    <a:pt x="646664" y="2385154"/>
                  </a:lnTo>
                  <a:lnTo>
                    <a:pt x="663634" y="2354445"/>
                  </a:lnTo>
                  <a:lnTo>
                    <a:pt x="694950" y="2288419"/>
                  </a:lnTo>
                  <a:lnTo>
                    <a:pt x="708343" y="2251428"/>
                  </a:lnTo>
                  <a:lnTo>
                    <a:pt x="719590" y="2210668"/>
                  </a:lnTo>
                  <a:lnTo>
                    <a:pt x="728214" y="2165302"/>
                  </a:lnTo>
                  <a:lnTo>
                    <a:pt x="733738" y="2114491"/>
                  </a:lnTo>
                  <a:lnTo>
                    <a:pt x="735685" y="2057400"/>
                  </a:lnTo>
                  <a:lnTo>
                    <a:pt x="733738" y="2000308"/>
                  </a:lnTo>
                  <a:lnTo>
                    <a:pt x="728214" y="1949497"/>
                  </a:lnTo>
                  <a:lnTo>
                    <a:pt x="719590" y="1904131"/>
                  </a:lnTo>
                  <a:lnTo>
                    <a:pt x="708343" y="1863371"/>
                  </a:lnTo>
                  <a:lnTo>
                    <a:pt x="694950" y="1826380"/>
                  </a:lnTo>
                  <a:lnTo>
                    <a:pt x="663634" y="1760354"/>
                  </a:lnTo>
                  <a:lnTo>
                    <a:pt x="629456" y="1699354"/>
                  </a:lnTo>
                  <a:lnTo>
                    <a:pt x="612486" y="1668645"/>
                  </a:lnTo>
                  <a:lnTo>
                    <a:pt x="581170" y="1602619"/>
                  </a:lnTo>
                  <a:lnTo>
                    <a:pt x="567777" y="1565628"/>
                  </a:lnTo>
                  <a:lnTo>
                    <a:pt x="556530" y="1524868"/>
                  </a:lnTo>
                  <a:lnTo>
                    <a:pt x="547907" y="1479502"/>
                  </a:lnTo>
                  <a:lnTo>
                    <a:pt x="542383" y="1428691"/>
                  </a:lnTo>
                  <a:lnTo>
                    <a:pt x="540435" y="1371600"/>
                  </a:lnTo>
                  <a:lnTo>
                    <a:pt x="542383" y="1314508"/>
                  </a:lnTo>
                  <a:lnTo>
                    <a:pt x="547907" y="1263697"/>
                  </a:lnTo>
                  <a:lnTo>
                    <a:pt x="556530" y="1218331"/>
                  </a:lnTo>
                  <a:lnTo>
                    <a:pt x="567777" y="1177571"/>
                  </a:lnTo>
                  <a:lnTo>
                    <a:pt x="581170" y="1140580"/>
                  </a:lnTo>
                  <a:lnTo>
                    <a:pt x="612486" y="1074554"/>
                  </a:lnTo>
                  <a:lnTo>
                    <a:pt x="646664" y="1013554"/>
                  </a:lnTo>
                  <a:lnTo>
                    <a:pt x="663634" y="982845"/>
                  </a:lnTo>
                  <a:lnTo>
                    <a:pt x="694950" y="916819"/>
                  </a:lnTo>
                  <a:lnTo>
                    <a:pt x="708343" y="879828"/>
                  </a:lnTo>
                  <a:lnTo>
                    <a:pt x="719590" y="839068"/>
                  </a:lnTo>
                  <a:lnTo>
                    <a:pt x="728214" y="793702"/>
                  </a:lnTo>
                  <a:lnTo>
                    <a:pt x="733738" y="742891"/>
                  </a:lnTo>
                  <a:lnTo>
                    <a:pt x="735685" y="685800"/>
                  </a:lnTo>
                  <a:lnTo>
                    <a:pt x="733738" y="628708"/>
                  </a:lnTo>
                  <a:lnTo>
                    <a:pt x="728214" y="577897"/>
                  </a:lnTo>
                  <a:lnTo>
                    <a:pt x="719590" y="532531"/>
                  </a:lnTo>
                  <a:lnTo>
                    <a:pt x="708343" y="491771"/>
                  </a:lnTo>
                  <a:lnTo>
                    <a:pt x="694950" y="454780"/>
                  </a:lnTo>
                  <a:lnTo>
                    <a:pt x="663634" y="388754"/>
                  </a:lnTo>
                  <a:lnTo>
                    <a:pt x="629456" y="327754"/>
                  </a:lnTo>
                  <a:lnTo>
                    <a:pt x="612486" y="297045"/>
                  </a:lnTo>
                  <a:lnTo>
                    <a:pt x="581170" y="231019"/>
                  </a:lnTo>
                  <a:lnTo>
                    <a:pt x="567777" y="194028"/>
                  </a:lnTo>
                  <a:lnTo>
                    <a:pt x="556530" y="153268"/>
                  </a:lnTo>
                  <a:lnTo>
                    <a:pt x="547907" y="107902"/>
                  </a:lnTo>
                  <a:lnTo>
                    <a:pt x="542383" y="57091"/>
                  </a:lnTo>
                  <a:lnTo>
                    <a:pt x="540435" y="0"/>
                  </a:lnTo>
                  <a:close/>
                </a:path>
              </a:pathLst>
            </a:custGeom>
            <a:solidFill>
              <a:srgbClr val="2A1A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9" y="1257300"/>
              <a:ext cx="8290559" cy="4843272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4066413" y="6360858"/>
            <a:ext cx="185420" cy="185420"/>
            <a:chOff x="4066413" y="6360858"/>
            <a:chExt cx="185420" cy="185420"/>
          </a:xfrm>
        </p:grpSpPr>
        <p:sp>
          <p:nvSpPr>
            <p:cNvPr id="8" name="object 8" descr=""/>
            <p:cNvSpPr/>
            <p:nvPr/>
          </p:nvSpPr>
          <p:spPr>
            <a:xfrm>
              <a:off x="4079113" y="6373558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159626" y="0"/>
                  </a:moveTo>
                  <a:lnTo>
                    <a:pt x="0" y="0"/>
                  </a:lnTo>
                  <a:lnTo>
                    <a:pt x="0" y="159626"/>
                  </a:lnTo>
                  <a:lnTo>
                    <a:pt x="159626" y="159626"/>
                  </a:lnTo>
                  <a:lnTo>
                    <a:pt x="159626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79113" y="6373558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088635" y="6360858"/>
            <a:ext cx="185420" cy="185420"/>
            <a:chOff x="5088635" y="6360858"/>
            <a:chExt cx="185420" cy="185420"/>
          </a:xfrm>
        </p:grpSpPr>
        <p:sp>
          <p:nvSpPr>
            <p:cNvPr id="11" name="object 11" descr=""/>
            <p:cNvSpPr/>
            <p:nvPr/>
          </p:nvSpPr>
          <p:spPr>
            <a:xfrm>
              <a:off x="5101335" y="6373558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159626" y="0"/>
                  </a:moveTo>
                  <a:lnTo>
                    <a:pt x="0" y="0"/>
                  </a:lnTo>
                  <a:lnTo>
                    <a:pt x="0" y="159626"/>
                  </a:lnTo>
                  <a:lnTo>
                    <a:pt x="159626" y="159626"/>
                  </a:lnTo>
                  <a:lnTo>
                    <a:pt x="159626" y="0"/>
                  </a:lnTo>
                  <a:close/>
                </a:path>
              </a:pathLst>
            </a:custGeom>
            <a:solidFill>
              <a:srgbClr val="64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01335" y="6373558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301744" y="6240271"/>
            <a:ext cx="16325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4415" algn="l"/>
              </a:tabLst>
            </a:pPr>
            <a:r>
              <a:rPr dirty="0" sz="2500" spc="-25">
                <a:solidFill>
                  <a:srgbClr val="646A58"/>
                </a:solidFill>
                <a:latin typeface="Corbel"/>
                <a:cs typeface="Corbel"/>
              </a:rPr>
              <a:t>40%</a:t>
            </a:r>
            <a:r>
              <a:rPr dirty="0" sz="2500">
                <a:solidFill>
                  <a:srgbClr val="646A58"/>
                </a:solidFill>
                <a:latin typeface="Corbel"/>
                <a:cs typeface="Corbel"/>
              </a:rPr>
              <a:t>	</a:t>
            </a:r>
            <a:r>
              <a:rPr dirty="0" sz="2500" spc="-25">
                <a:solidFill>
                  <a:srgbClr val="646A58"/>
                </a:solidFill>
                <a:latin typeface="Corbel"/>
                <a:cs typeface="Corbel"/>
              </a:rPr>
              <a:t>60%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96949" y="441198"/>
            <a:ext cx="69107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35">
                <a:solidFill>
                  <a:srgbClr val="2A1A00"/>
                </a:solidFill>
                <a:latin typeface="Corbel"/>
                <a:cs typeface="Corbel"/>
              </a:rPr>
              <a:t>Структура</a:t>
            </a:r>
            <a:r>
              <a:rPr dirty="0" u="none" spc="-110">
                <a:solidFill>
                  <a:srgbClr val="2A1A00"/>
                </a:solidFill>
                <a:latin typeface="Corbel"/>
                <a:cs typeface="Corbel"/>
              </a:rPr>
              <a:t> </a:t>
            </a:r>
            <a:r>
              <a:rPr dirty="0" u="none">
                <a:solidFill>
                  <a:srgbClr val="2A1A00"/>
                </a:solidFill>
                <a:latin typeface="Corbel"/>
                <a:cs typeface="Corbel"/>
              </a:rPr>
              <a:t>ФОП</a:t>
            </a:r>
            <a:r>
              <a:rPr dirty="0" u="none" spc="-50">
                <a:solidFill>
                  <a:srgbClr val="2A1A00"/>
                </a:solidFill>
                <a:latin typeface="Corbel"/>
                <a:cs typeface="Corbel"/>
              </a:rPr>
              <a:t> </a:t>
            </a:r>
            <a:r>
              <a:rPr dirty="0" u="none" spc="-25">
                <a:solidFill>
                  <a:srgbClr val="2A1A00"/>
                </a:solidFill>
                <a:latin typeface="Corbel"/>
                <a:cs typeface="Corbel"/>
              </a:rPr>
              <a:t>дошкольного</a:t>
            </a:r>
            <a:r>
              <a:rPr dirty="0" u="none" spc="-10">
                <a:solidFill>
                  <a:srgbClr val="2A1A00"/>
                </a:solidFill>
                <a:latin typeface="Corbel"/>
                <a:cs typeface="Corbel"/>
              </a:rPr>
              <a:t> образования:</a:t>
            </a:r>
          </a:p>
        </p:txBody>
      </p:sp>
      <p:grpSp>
        <p:nvGrpSpPr>
          <p:cNvPr id="15" name="object 15" descr=""/>
          <p:cNvGrpSpPr/>
          <p:nvPr/>
        </p:nvGrpSpPr>
        <p:grpSpPr>
          <a:xfrm>
            <a:off x="1077809" y="1998223"/>
            <a:ext cx="3324225" cy="1782445"/>
            <a:chOff x="1077809" y="1998223"/>
            <a:chExt cx="3324225" cy="1782445"/>
          </a:xfrm>
        </p:grpSpPr>
        <p:sp>
          <p:nvSpPr>
            <p:cNvPr id="16" name="object 16" descr=""/>
            <p:cNvSpPr/>
            <p:nvPr/>
          </p:nvSpPr>
          <p:spPr>
            <a:xfrm>
              <a:off x="1106384" y="2026798"/>
              <a:ext cx="3267075" cy="1725295"/>
            </a:xfrm>
            <a:custGeom>
              <a:avLst/>
              <a:gdLst/>
              <a:ahLst/>
              <a:cxnLst/>
              <a:rect l="l" t="t" r="r" b="b"/>
              <a:pathLst>
                <a:path w="3267075" h="1725295">
                  <a:moveTo>
                    <a:pt x="1988765" y="0"/>
                  </a:moveTo>
                  <a:lnTo>
                    <a:pt x="1938154" y="3378"/>
                  </a:lnTo>
                  <a:lnTo>
                    <a:pt x="1889084" y="12249"/>
                  </a:lnTo>
                  <a:lnTo>
                    <a:pt x="1842464" y="26394"/>
                  </a:lnTo>
                  <a:lnTo>
                    <a:pt x="1799203" y="45591"/>
                  </a:lnTo>
                  <a:lnTo>
                    <a:pt x="1760210" y="69623"/>
                  </a:lnTo>
                  <a:lnTo>
                    <a:pt x="1726394" y="98270"/>
                  </a:lnTo>
                  <a:lnTo>
                    <a:pt x="1698664" y="131312"/>
                  </a:lnTo>
                  <a:lnTo>
                    <a:pt x="1677181" y="117199"/>
                  </a:lnTo>
                  <a:lnTo>
                    <a:pt x="1630262" y="92450"/>
                  </a:lnTo>
                  <a:lnTo>
                    <a:pt x="1558970" y="66855"/>
                  </a:lnTo>
                  <a:lnTo>
                    <a:pt x="1511703" y="56262"/>
                  </a:lnTo>
                  <a:lnTo>
                    <a:pt x="1463775" y="50016"/>
                  </a:lnTo>
                  <a:lnTo>
                    <a:pt x="1415696" y="48007"/>
                  </a:lnTo>
                  <a:lnTo>
                    <a:pt x="1367976" y="50121"/>
                  </a:lnTo>
                  <a:lnTo>
                    <a:pt x="1321125" y="56247"/>
                  </a:lnTo>
                  <a:lnTo>
                    <a:pt x="1275653" y="66273"/>
                  </a:lnTo>
                  <a:lnTo>
                    <a:pt x="1232071" y="80086"/>
                  </a:lnTo>
                  <a:lnTo>
                    <a:pt x="1190889" y="97576"/>
                  </a:lnTo>
                  <a:lnTo>
                    <a:pt x="1152617" y="118629"/>
                  </a:lnTo>
                  <a:lnTo>
                    <a:pt x="1117765" y="143134"/>
                  </a:lnTo>
                  <a:lnTo>
                    <a:pt x="1086843" y="170979"/>
                  </a:lnTo>
                  <a:lnTo>
                    <a:pt x="1060362" y="202051"/>
                  </a:lnTo>
                  <a:lnTo>
                    <a:pt x="1017222" y="185792"/>
                  </a:lnTo>
                  <a:lnTo>
                    <a:pt x="972381" y="172641"/>
                  </a:lnTo>
                  <a:lnTo>
                    <a:pt x="926157" y="162642"/>
                  </a:lnTo>
                  <a:lnTo>
                    <a:pt x="878872" y="155841"/>
                  </a:lnTo>
                  <a:lnTo>
                    <a:pt x="830845" y="152280"/>
                  </a:lnTo>
                  <a:lnTo>
                    <a:pt x="782396" y="152006"/>
                  </a:lnTo>
                  <a:lnTo>
                    <a:pt x="733845" y="155061"/>
                  </a:lnTo>
                  <a:lnTo>
                    <a:pt x="679199" y="162580"/>
                  </a:lnTo>
                  <a:lnTo>
                    <a:pt x="627049" y="174046"/>
                  </a:lnTo>
                  <a:lnTo>
                    <a:pt x="577659" y="189209"/>
                  </a:lnTo>
                  <a:lnTo>
                    <a:pt x="531296" y="207815"/>
                  </a:lnTo>
                  <a:lnTo>
                    <a:pt x="488227" y="229615"/>
                  </a:lnTo>
                  <a:lnTo>
                    <a:pt x="448716" y="254355"/>
                  </a:lnTo>
                  <a:lnTo>
                    <a:pt x="413032" y="281784"/>
                  </a:lnTo>
                  <a:lnTo>
                    <a:pt x="381439" y="311650"/>
                  </a:lnTo>
                  <a:lnTo>
                    <a:pt x="354204" y="343702"/>
                  </a:lnTo>
                  <a:lnTo>
                    <a:pt x="331593" y="377687"/>
                  </a:lnTo>
                  <a:lnTo>
                    <a:pt x="313873" y="413355"/>
                  </a:lnTo>
                  <a:lnTo>
                    <a:pt x="301309" y="450453"/>
                  </a:lnTo>
                  <a:lnTo>
                    <a:pt x="294168" y="488729"/>
                  </a:lnTo>
                  <a:lnTo>
                    <a:pt x="292716" y="527933"/>
                  </a:lnTo>
                  <a:lnTo>
                    <a:pt x="297219" y="567811"/>
                  </a:lnTo>
                  <a:lnTo>
                    <a:pt x="294552" y="573272"/>
                  </a:lnTo>
                  <a:lnTo>
                    <a:pt x="243622" y="580027"/>
                  </a:lnTo>
                  <a:lnTo>
                    <a:pt x="195374" y="592303"/>
                  </a:lnTo>
                  <a:lnTo>
                    <a:pt x="150600" y="609737"/>
                  </a:lnTo>
                  <a:lnTo>
                    <a:pt x="110091" y="631965"/>
                  </a:lnTo>
                  <a:lnTo>
                    <a:pt x="74639" y="658624"/>
                  </a:lnTo>
                  <a:lnTo>
                    <a:pt x="45035" y="689350"/>
                  </a:lnTo>
                  <a:lnTo>
                    <a:pt x="19790" y="728069"/>
                  </a:lnTo>
                  <a:lnTo>
                    <a:pt x="4889" y="768261"/>
                  </a:lnTo>
                  <a:lnTo>
                    <a:pt x="0" y="809012"/>
                  </a:lnTo>
                  <a:lnTo>
                    <a:pt x="4791" y="849405"/>
                  </a:lnTo>
                  <a:lnTo>
                    <a:pt x="18931" y="888526"/>
                  </a:lnTo>
                  <a:lnTo>
                    <a:pt x="42089" y="925457"/>
                  </a:lnTo>
                  <a:lnTo>
                    <a:pt x="73934" y="959284"/>
                  </a:lnTo>
                  <a:lnTo>
                    <a:pt x="114134" y="989091"/>
                  </a:lnTo>
                  <a:lnTo>
                    <a:pt x="162357" y="1013962"/>
                  </a:lnTo>
                  <a:lnTo>
                    <a:pt x="126830" y="1046428"/>
                  </a:lnTo>
                  <a:lnTo>
                    <a:pt x="99998" y="1082430"/>
                  </a:lnTo>
                  <a:lnTo>
                    <a:pt x="82266" y="1121084"/>
                  </a:lnTo>
                  <a:lnTo>
                    <a:pt x="74041" y="1161505"/>
                  </a:lnTo>
                  <a:lnTo>
                    <a:pt x="75731" y="1202811"/>
                  </a:lnTo>
                  <a:lnTo>
                    <a:pt x="86236" y="1240497"/>
                  </a:lnTo>
                  <a:lnTo>
                    <a:pt x="104532" y="1275546"/>
                  </a:lnTo>
                  <a:lnTo>
                    <a:pt x="129868" y="1307533"/>
                  </a:lnTo>
                  <a:lnTo>
                    <a:pt x="161490" y="1336029"/>
                  </a:lnTo>
                  <a:lnTo>
                    <a:pt x="198646" y="1360608"/>
                  </a:lnTo>
                  <a:lnTo>
                    <a:pt x="240584" y="1380845"/>
                  </a:lnTo>
                  <a:lnTo>
                    <a:pt x="286552" y="1396311"/>
                  </a:lnTo>
                  <a:lnTo>
                    <a:pt x="335797" y="1406580"/>
                  </a:lnTo>
                  <a:lnTo>
                    <a:pt x="387567" y="1411226"/>
                  </a:lnTo>
                  <a:lnTo>
                    <a:pt x="441110" y="1409821"/>
                  </a:lnTo>
                  <a:lnTo>
                    <a:pt x="445174" y="1414901"/>
                  </a:lnTo>
                  <a:lnTo>
                    <a:pt x="476710" y="1449374"/>
                  </a:lnTo>
                  <a:lnTo>
                    <a:pt x="509365" y="1478761"/>
                  </a:lnTo>
                  <a:lnTo>
                    <a:pt x="545016" y="1505551"/>
                  </a:lnTo>
                  <a:lnTo>
                    <a:pt x="583381" y="1529694"/>
                  </a:lnTo>
                  <a:lnTo>
                    <a:pt x="624177" y="1551137"/>
                  </a:lnTo>
                  <a:lnTo>
                    <a:pt x="667123" y="1569832"/>
                  </a:lnTo>
                  <a:lnTo>
                    <a:pt x="711934" y="1585725"/>
                  </a:lnTo>
                  <a:lnTo>
                    <a:pt x="758330" y="1598768"/>
                  </a:lnTo>
                  <a:lnTo>
                    <a:pt x="806028" y="1608909"/>
                  </a:lnTo>
                  <a:lnTo>
                    <a:pt x="854746" y="1616097"/>
                  </a:lnTo>
                  <a:lnTo>
                    <a:pt x="904200" y="1620282"/>
                  </a:lnTo>
                  <a:lnTo>
                    <a:pt x="954110" y="1621412"/>
                  </a:lnTo>
                  <a:lnTo>
                    <a:pt x="1004191" y="1619437"/>
                  </a:lnTo>
                  <a:lnTo>
                    <a:pt x="1054163" y="1614306"/>
                  </a:lnTo>
                  <a:lnTo>
                    <a:pt x="1103743" y="1605968"/>
                  </a:lnTo>
                  <a:lnTo>
                    <a:pt x="1152648" y="1594373"/>
                  </a:lnTo>
                  <a:lnTo>
                    <a:pt x="1200597" y="1579468"/>
                  </a:lnTo>
                  <a:lnTo>
                    <a:pt x="1247306" y="1561205"/>
                  </a:lnTo>
                  <a:lnTo>
                    <a:pt x="1282716" y="1594987"/>
                  </a:lnTo>
                  <a:lnTo>
                    <a:pt x="1322983" y="1625429"/>
                  </a:lnTo>
                  <a:lnTo>
                    <a:pt x="1367654" y="1652280"/>
                  </a:lnTo>
                  <a:lnTo>
                    <a:pt x="1416272" y="1675289"/>
                  </a:lnTo>
                  <a:lnTo>
                    <a:pt x="1468383" y="1694205"/>
                  </a:lnTo>
                  <a:lnTo>
                    <a:pt x="1523531" y="1708779"/>
                  </a:lnTo>
                  <a:lnTo>
                    <a:pt x="1574186" y="1717871"/>
                  </a:lnTo>
                  <a:lnTo>
                    <a:pt x="1624879" y="1723130"/>
                  </a:lnTo>
                  <a:lnTo>
                    <a:pt x="1675288" y="1724680"/>
                  </a:lnTo>
                  <a:lnTo>
                    <a:pt x="1725095" y="1722644"/>
                  </a:lnTo>
                  <a:lnTo>
                    <a:pt x="1773980" y="1717145"/>
                  </a:lnTo>
                  <a:lnTo>
                    <a:pt x="1821621" y="1708308"/>
                  </a:lnTo>
                  <a:lnTo>
                    <a:pt x="1867700" y="1696255"/>
                  </a:lnTo>
                  <a:lnTo>
                    <a:pt x="1911897" y="1681109"/>
                  </a:lnTo>
                  <a:lnTo>
                    <a:pt x="1953890" y="1662994"/>
                  </a:lnTo>
                  <a:lnTo>
                    <a:pt x="1993361" y="1642033"/>
                  </a:lnTo>
                  <a:lnTo>
                    <a:pt x="2029989" y="1618350"/>
                  </a:lnTo>
                  <a:lnTo>
                    <a:pt x="2063455" y="1592068"/>
                  </a:lnTo>
                  <a:lnTo>
                    <a:pt x="2093438" y="1563310"/>
                  </a:lnTo>
                  <a:lnTo>
                    <a:pt x="2119619" y="1532200"/>
                  </a:lnTo>
                  <a:lnTo>
                    <a:pt x="2141677" y="1498860"/>
                  </a:lnTo>
                  <a:lnTo>
                    <a:pt x="2159293" y="1463415"/>
                  </a:lnTo>
                  <a:lnTo>
                    <a:pt x="2201544" y="1480121"/>
                  </a:lnTo>
                  <a:lnTo>
                    <a:pt x="2245874" y="1493310"/>
                  </a:lnTo>
                  <a:lnTo>
                    <a:pt x="2291862" y="1502908"/>
                  </a:lnTo>
                  <a:lnTo>
                    <a:pt x="2339088" y="1508842"/>
                  </a:lnTo>
                  <a:lnTo>
                    <a:pt x="2387131" y="1511040"/>
                  </a:lnTo>
                  <a:lnTo>
                    <a:pt x="2441964" y="1508911"/>
                  </a:lnTo>
                  <a:lnTo>
                    <a:pt x="2494820" y="1502073"/>
                  </a:lnTo>
                  <a:lnTo>
                    <a:pt x="2545285" y="1490820"/>
                  </a:lnTo>
                  <a:lnTo>
                    <a:pt x="2592946" y="1475442"/>
                  </a:lnTo>
                  <a:lnTo>
                    <a:pt x="2637390" y="1456232"/>
                  </a:lnTo>
                  <a:lnTo>
                    <a:pt x="2678205" y="1433481"/>
                  </a:lnTo>
                  <a:lnTo>
                    <a:pt x="2714976" y="1407483"/>
                  </a:lnTo>
                  <a:lnTo>
                    <a:pt x="2747291" y="1378528"/>
                  </a:lnTo>
                  <a:lnTo>
                    <a:pt x="2774737" y="1346910"/>
                  </a:lnTo>
                  <a:lnTo>
                    <a:pt x="2796901" y="1312919"/>
                  </a:lnTo>
                  <a:lnTo>
                    <a:pt x="2813369" y="1276849"/>
                  </a:lnTo>
                  <a:lnTo>
                    <a:pt x="2823728" y="1238990"/>
                  </a:lnTo>
                  <a:lnTo>
                    <a:pt x="2827567" y="1199636"/>
                  </a:lnTo>
                  <a:lnTo>
                    <a:pt x="2879151" y="1192388"/>
                  </a:lnTo>
                  <a:lnTo>
                    <a:pt x="2929254" y="1181397"/>
                  </a:lnTo>
                  <a:lnTo>
                    <a:pt x="2977492" y="1166791"/>
                  </a:lnTo>
                  <a:lnTo>
                    <a:pt x="3023480" y="1148698"/>
                  </a:lnTo>
                  <a:lnTo>
                    <a:pt x="3066835" y="1127246"/>
                  </a:lnTo>
                  <a:lnTo>
                    <a:pt x="3112045" y="1099138"/>
                  </a:lnTo>
                  <a:lnTo>
                    <a:pt x="3151618" y="1068139"/>
                  </a:lnTo>
                  <a:lnTo>
                    <a:pt x="3185481" y="1034635"/>
                  </a:lnTo>
                  <a:lnTo>
                    <a:pt x="3213565" y="999014"/>
                  </a:lnTo>
                  <a:lnTo>
                    <a:pt x="3235798" y="961662"/>
                  </a:lnTo>
                  <a:lnTo>
                    <a:pt x="3252111" y="922965"/>
                  </a:lnTo>
                  <a:lnTo>
                    <a:pt x="3262430" y="883311"/>
                  </a:lnTo>
                  <a:lnTo>
                    <a:pt x="3266687" y="843084"/>
                  </a:lnTo>
                  <a:lnTo>
                    <a:pt x="3264811" y="802673"/>
                  </a:lnTo>
                  <a:lnTo>
                    <a:pt x="3256729" y="762463"/>
                  </a:lnTo>
                  <a:lnTo>
                    <a:pt x="3242372" y="722842"/>
                  </a:lnTo>
                  <a:lnTo>
                    <a:pt x="3221669" y="684195"/>
                  </a:lnTo>
                  <a:lnTo>
                    <a:pt x="3194549" y="646910"/>
                  </a:lnTo>
                  <a:lnTo>
                    <a:pt x="3160942" y="611372"/>
                  </a:lnTo>
                  <a:lnTo>
                    <a:pt x="3166230" y="601988"/>
                  </a:lnTo>
                  <a:lnTo>
                    <a:pt x="3190163" y="534473"/>
                  </a:lnTo>
                  <a:lnTo>
                    <a:pt x="3193596" y="496019"/>
                  </a:lnTo>
                  <a:lnTo>
                    <a:pt x="3189993" y="458208"/>
                  </a:lnTo>
                  <a:lnTo>
                    <a:pt x="3179691" y="421465"/>
                  </a:lnTo>
                  <a:lnTo>
                    <a:pt x="3163026" y="386213"/>
                  </a:lnTo>
                  <a:lnTo>
                    <a:pt x="3140336" y="352879"/>
                  </a:lnTo>
                  <a:lnTo>
                    <a:pt x="3111957" y="321887"/>
                  </a:lnTo>
                  <a:lnTo>
                    <a:pt x="3078227" y="293660"/>
                  </a:lnTo>
                  <a:lnTo>
                    <a:pt x="3039482" y="268625"/>
                  </a:lnTo>
                  <a:lnTo>
                    <a:pt x="2996059" y="247205"/>
                  </a:lnTo>
                  <a:lnTo>
                    <a:pt x="2948295" y="229825"/>
                  </a:lnTo>
                  <a:lnTo>
                    <a:pt x="2896528" y="216910"/>
                  </a:lnTo>
                  <a:lnTo>
                    <a:pt x="2879948" y="173051"/>
                  </a:lnTo>
                  <a:lnTo>
                    <a:pt x="2853332" y="132169"/>
                  </a:lnTo>
                  <a:lnTo>
                    <a:pt x="2817357" y="95145"/>
                  </a:lnTo>
                  <a:lnTo>
                    <a:pt x="2772703" y="62859"/>
                  </a:lnTo>
                  <a:lnTo>
                    <a:pt x="2732565" y="41601"/>
                  </a:lnTo>
                  <a:lnTo>
                    <a:pt x="2689840" y="24795"/>
                  </a:lnTo>
                  <a:lnTo>
                    <a:pt x="2645145" y="12402"/>
                  </a:lnTo>
                  <a:lnTo>
                    <a:pt x="2599094" y="4387"/>
                  </a:lnTo>
                  <a:lnTo>
                    <a:pt x="2552301" y="713"/>
                  </a:lnTo>
                  <a:lnTo>
                    <a:pt x="2505383" y="1343"/>
                  </a:lnTo>
                  <a:lnTo>
                    <a:pt x="2458955" y="6241"/>
                  </a:lnTo>
                  <a:lnTo>
                    <a:pt x="2413631" y="15370"/>
                  </a:lnTo>
                  <a:lnTo>
                    <a:pt x="2370027" y="28694"/>
                  </a:lnTo>
                  <a:lnTo>
                    <a:pt x="2328758" y="46175"/>
                  </a:lnTo>
                  <a:lnTo>
                    <a:pt x="2290439" y="67778"/>
                  </a:lnTo>
                  <a:lnTo>
                    <a:pt x="2255686" y="93466"/>
                  </a:lnTo>
                  <a:lnTo>
                    <a:pt x="2231208" y="72876"/>
                  </a:lnTo>
                  <a:lnTo>
                    <a:pt x="2173443" y="38459"/>
                  </a:lnTo>
                  <a:lnTo>
                    <a:pt x="2090972" y="10597"/>
                  </a:lnTo>
                  <a:lnTo>
                    <a:pt x="2040007" y="2333"/>
                  </a:lnTo>
                  <a:lnTo>
                    <a:pt x="1988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06384" y="2026798"/>
              <a:ext cx="3267075" cy="1725295"/>
            </a:xfrm>
            <a:custGeom>
              <a:avLst/>
              <a:gdLst/>
              <a:ahLst/>
              <a:cxnLst/>
              <a:rect l="l" t="t" r="r" b="b"/>
              <a:pathLst>
                <a:path w="3267075" h="1725295">
                  <a:moveTo>
                    <a:pt x="2095210" y="1561205"/>
                  </a:moveTo>
                  <a:lnTo>
                    <a:pt x="2063455" y="1592068"/>
                  </a:lnTo>
                  <a:lnTo>
                    <a:pt x="2029989" y="1618350"/>
                  </a:lnTo>
                  <a:lnTo>
                    <a:pt x="1993361" y="1642033"/>
                  </a:lnTo>
                  <a:lnTo>
                    <a:pt x="1953890" y="1662994"/>
                  </a:lnTo>
                  <a:lnTo>
                    <a:pt x="1911897" y="1681109"/>
                  </a:lnTo>
                  <a:lnTo>
                    <a:pt x="1867700" y="1696255"/>
                  </a:lnTo>
                  <a:lnTo>
                    <a:pt x="1821621" y="1708308"/>
                  </a:lnTo>
                  <a:lnTo>
                    <a:pt x="1773980" y="1717145"/>
                  </a:lnTo>
                  <a:lnTo>
                    <a:pt x="1725095" y="1722644"/>
                  </a:lnTo>
                  <a:lnTo>
                    <a:pt x="1675288" y="1724680"/>
                  </a:lnTo>
                  <a:lnTo>
                    <a:pt x="1624879" y="1723130"/>
                  </a:lnTo>
                  <a:lnTo>
                    <a:pt x="1574186" y="1717871"/>
                  </a:lnTo>
                  <a:lnTo>
                    <a:pt x="1523531" y="1708779"/>
                  </a:lnTo>
                  <a:lnTo>
                    <a:pt x="1468383" y="1694205"/>
                  </a:lnTo>
                  <a:lnTo>
                    <a:pt x="1416272" y="1675289"/>
                  </a:lnTo>
                  <a:lnTo>
                    <a:pt x="1367654" y="1652280"/>
                  </a:lnTo>
                  <a:lnTo>
                    <a:pt x="1322983" y="1625429"/>
                  </a:lnTo>
                  <a:lnTo>
                    <a:pt x="1282716" y="1594987"/>
                  </a:lnTo>
                  <a:lnTo>
                    <a:pt x="1247306" y="1561205"/>
                  </a:lnTo>
                </a:path>
                <a:path w="3267075" h="1725295">
                  <a:moveTo>
                    <a:pt x="2711669" y="1409821"/>
                  </a:moveTo>
                  <a:lnTo>
                    <a:pt x="2678205" y="1433481"/>
                  </a:lnTo>
                  <a:lnTo>
                    <a:pt x="2637390" y="1456232"/>
                  </a:lnTo>
                  <a:lnTo>
                    <a:pt x="2620771" y="1463415"/>
                  </a:lnTo>
                </a:path>
                <a:path w="3267075" h="1725295">
                  <a:moveTo>
                    <a:pt x="2159293" y="1463415"/>
                  </a:moveTo>
                  <a:lnTo>
                    <a:pt x="2141677" y="1498860"/>
                  </a:lnTo>
                  <a:lnTo>
                    <a:pt x="2119619" y="1532200"/>
                  </a:lnTo>
                  <a:lnTo>
                    <a:pt x="2095210" y="1561205"/>
                  </a:lnTo>
                </a:path>
                <a:path w="3267075" h="1725295">
                  <a:moveTo>
                    <a:pt x="1247306" y="1561205"/>
                  </a:moveTo>
                  <a:lnTo>
                    <a:pt x="1200597" y="1579468"/>
                  </a:lnTo>
                  <a:lnTo>
                    <a:pt x="1152648" y="1594373"/>
                  </a:lnTo>
                  <a:lnTo>
                    <a:pt x="1103743" y="1605968"/>
                  </a:lnTo>
                  <a:lnTo>
                    <a:pt x="1054163" y="1614306"/>
                  </a:lnTo>
                  <a:lnTo>
                    <a:pt x="1004191" y="1619437"/>
                  </a:lnTo>
                  <a:lnTo>
                    <a:pt x="954110" y="1621412"/>
                  </a:lnTo>
                  <a:lnTo>
                    <a:pt x="904200" y="1620282"/>
                  </a:lnTo>
                  <a:lnTo>
                    <a:pt x="854746" y="1616097"/>
                  </a:lnTo>
                  <a:lnTo>
                    <a:pt x="806028" y="1608909"/>
                  </a:lnTo>
                  <a:lnTo>
                    <a:pt x="758330" y="1598768"/>
                  </a:lnTo>
                  <a:lnTo>
                    <a:pt x="711934" y="1585725"/>
                  </a:lnTo>
                  <a:lnTo>
                    <a:pt x="667123" y="1569832"/>
                  </a:lnTo>
                  <a:lnTo>
                    <a:pt x="624177" y="1551137"/>
                  </a:lnTo>
                  <a:lnTo>
                    <a:pt x="583381" y="1529694"/>
                  </a:lnTo>
                  <a:lnTo>
                    <a:pt x="545016" y="1505551"/>
                  </a:lnTo>
                  <a:lnTo>
                    <a:pt x="509365" y="1478761"/>
                  </a:lnTo>
                  <a:lnTo>
                    <a:pt x="476710" y="1449374"/>
                  </a:lnTo>
                  <a:lnTo>
                    <a:pt x="447333" y="1417441"/>
                  </a:lnTo>
                  <a:lnTo>
                    <a:pt x="443142" y="1412361"/>
                  </a:lnTo>
                  <a:lnTo>
                    <a:pt x="441110" y="1409821"/>
                  </a:lnTo>
                </a:path>
                <a:path w="3267075" h="1725295">
                  <a:moveTo>
                    <a:pt x="2620771" y="1463415"/>
                  </a:moveTo>
                  <a:lnTo>
                    <a:pt x="2545285" y="1490820"/>
                  </a:lnTo>
                  <a:lnTo>
                    <a:pt x="2494820" y="1502073"/>
                  </a:lnTo>
                  <a:lnTo>
                    <a:pt x="2441964" y="1508911"/>
                  </a:lnTo>
                  <a:lnTo>
                    <a:pt x="2387131" y="1511040"/>
                  </a:lnTo>
                  <a:lnTo>
                    <a:pt x="2339088" y="1508842"/>
                  </a:lnTo>
                  <a:lnTo>
                    <a:pt x="2291862" y="1502908"/>
                  </a:lnTo>
                  <a:lnTo>
                    <a:pt x="2245874" y="1493310"/>
                  </a:lnTo>
                  <a:lnTo>
                    <a:pt x="2201544" y="1480121"/>
                  </a:lnTo>
                  <a:lnTo>
                    <a:pt x="2159293" y="1463415"/>
                  </a:lnTo>
                </a:path>
                <a:path w="3267075" h="1725295">
                  <a:moveTo>
                    <a:pt x="297219" y="567811"/>
                  </a:moveTo>
                  <a:lnTo>
                    <a:pt x="292716" y="527933"/>
                  </a:lnTo>
                  <a:lnTo>
                    <a:pt x="294168" y="488729"/>
                  </a:lnTo>
                  <a:lnTo>
                    <a:pt x="301309" y="450453"/>
                  </a:lnTo>
                  <a:lnTo>
                    <a:pt x="313873" y="413355"/>
                  </a:lnTo>
                  <a:lnTo>
                    <a:pt x="331593" y="377687"/>
                  </a:lnTo>
                  <a:lnTo>
                    <a:pt x="354204" y="343702"/>
                  </a:lnTo>
                  <a:lnTo>
                    <a:pt x="381439" y="311650"/>
                  </a:lnTo>
                  <a:lnTo>
                    <a:pt x="413032" y="281784"/>
                  </a:lnTo>
                  <a:lnTo>
                    <a:pt x="448716" y="254355"/>
                  </a:lnTo>
                  <a:lnTo>
                    <a:pt x="488227" y="229615"/>
                  </a:lnTo>
                  <a:lnTo>
                    <a:pt x="531296" y="207815"/>
                  </a:lnTo>
                  <a:lnTo>
                    <a:pt x="577659" y="189209"/>
                  </a:lnTo>
                  <a:lnTo>
                    <a:pt x="627049" y="174046"/>
                  </a:lnTo>
                  <a:lnTo>
                    <a:pt x="679199" y="162580"/>
                  </a:lnTo>
                  <a:lnTo>
                    <a:pt x="733845" y="155061"/>
                  </a:lnTo>
                  <a:lnTo>
                    <a:pt x="782396" y="152006"/>
                  </a:lnTo>
                  <a:lnTo>
                    <a:pt x="830845" y="152280"/>
                  </a:lnTo>
                  <a:lnTo>
                    <a:pt x="878872" y="155841"/>
                  </a:lnTo>
                  <a:lnTo>
                    <a:pt x="926157" y="162642"/>
                  </a:lnTo>
                  <a:lnTo>
                    <a:pt x="972381" y="172641"/>
                  </a:lnTo>
                  <a:lnTo>
                    <a:pt x="1017222" y="185792"/>
                  </a:lnTo>
                  <a:lnTo>
                    <a:pt x="1060362" y="202051"/>
                  </a:lnTo>
                </a:path>
                <a:path w="3267075" h="1725295">
                  <a:moveTo>
                    <a:pt x="2890911" y="202051"/>
                  </a:moveTo>
                  <a:lnTo>
                    <a:pt x="2896528" y="216910"/>
                  </a:lnTo>
                  <a:lnTo>
                    <a:pt x="2948295" y="229825"/>
                  </a:lnTo>
                  <a:lnTo>
                    <a:pt x="2996059" y="247205"/>
                  </a:lnTo>
                  <a:lnTo>
                    <a:pt x="3039482" y="268625"/>
                  </a:lnTo>
                  <a:lnTo>
                    <a:pt x="3078227" y="293660"/>
                  </a:lnTo>
                  <a:lnTo>
                    <a:pt x="3111957" y="321887"/>
                  </a:lnTo>
                  <a:lnTo>
                    <a:pt x="3140336" y="352879"/>
                  </a:lnTo>
                  <a:lnTo>
                    <a:pt x="3163026" y="386213"/>
                  </a:lnTo>
                  <a:lnTo>
                    <a:pt x="3179691" y="421465"/>
                  </a:lnTo>
                  <a:lnTo>
                    <a:pt x="3189993" y="458208"/>
                  </a:lnTo>
                  <a:lnTo>
                    <a:pt x="3193596" y="496019"/>
                  </a:lnTo>
                  <a:lnTo>
                    <a:pt x="3190163" y="534473"/>
                  </a:lnTo>
                  <a:lnTo>
                    <a:pt x="3179357" y="573145"/>
                  </a:lnTo>
                  <a:lnTo>
                    <a:pt x="3175425" y="582886"/>
                  </a:lnTo>
                  <a:lnTo>
                    <a:pt x="3171142" y="592303"/>
                  </a:lnTo>
                </a:path>
                <a:path w="3267075" h="1725295">
                  <a:moveTo>
                    <a:pt x="3166230" y="601988"/>
                  </a:moveTo>
                  <a:lnTo>
                    <a:pt x="3160942" y="611372"/>
                  </a:lnTo>
                  <a:lnTo>
                    <a:pt x="3194549" y="646910"/>
                  </a:lnTo>
                  <a:lnTo>
                    <a:pt x="3221669" y="684195"/>
                  </a:lnTo>
                  <a:lnTo>
                    <a:pt x="3242372" y="722842"/>
                  </a:lnTo>
                  <a:lnTo>
                    <a:pt x="3256729" y="762463"/>
                  </a:lnTo>
                  <a:lnTo>
                    <a:pt x="3264811" y="802673"/>
                  </a:lnTo>
                  <a:lnTo>
                    <a:pt x="3266687" y="843084"/>
                  </a:lnTo>
                  <a:lnTo>
                    <a:pt x="3262430" y="883311"/>
                  </a:lnTo>
                  <a:lnTo>
                    <a:pt x="3252111" y="922965"/>
                  </a:lnTo>
                  <a:lnTo>
                    <a:pt x="3235798" y="961662"/>
                  </a:lnTo>
                  <a:lnTo>
                    <a:pt x="3213565" y="999014"/>
                  </a:lnTo>
                  <a:lnTo>
                    <a:pt x="3185481" y="1034635"/>
                  </a:lnTo>
                  <a:lnTo>
                    <a:pt x="3151618" y="1068139"/>
                  </a:lnTo>
                  <a:lnTo>
                    <a:pt x="3112045" y="1099138"/>
                  </a:lnTo>
                  <a:lnTo>
                    <a:pt x="3066835" y="1127246"/>
                  </a:lnTo>
                  <a:lnTo>
                    <a:pt x="3023480" y="1148698"/>
                  </a:lnTo>
                  <a:lnTo>
                    <a:pt x="2977492" y="1166791"/>
                  </a:lnTo>
                  <a:lnTo>
                    <a:pt x="2929254" y="1181397"/>
                  </a:lnTo>
                  <a:lnTo>
                    <a:pt x="2879151" y="1192388"/>
                  </a:lnTo>
                  <a:lnTo>
                    <a:pt x="2827567" y="1199636"/>
                  </a:lnTo>
                  <a:lnTo>
                    <a:pt x="2823728" y="1238990"/>
                  </a:lnTo>
                  <a:lnTo>
                    <a:pt x="2813369" y="1276849"/>
                  </a:lnTo>
                  <a:lnTo>
                    <a:pt x="2796901" y="1312919"/>
                  </a:lnTo>
                  <a:lnTo>
                    <a:pt x="2774737" y="1346910"/>
                  </a:lnTo>
                  <a:lnTo>
                    <a:pt x="2747291" y="1378528"/>
                  </a:lnTo>
                  <a:lnTo>
                    <a:pt x="2714976" y="1407483"/>
                  </a:lnTo>
                  <a:lnTo>
                    <a:pt x="2711669" y="1409821"/>
                  </a:lnTo>
                </a:path>
                <a:path w="3267075" h="1725295">
                  <a:moveTo>
                    <a:pt x="441110" y="1409821"/>
                  </a:moveTo>
                  <a:lnTo>
                    <a:pt x="387567" y="1411226"/>
                  </a:lnTo>
                  <a:lnTo>
                    <a:pt x="335797" y="1406580"/>
                  </a:lnTo>
                  <a:lnTo>
                    <a:pt x="286552" y="1396311"/>
                  </a:lnTo>
                  <a:lnTo>
                    <a:pt x="240584" y="1380845"/>
                  </a:lnTo>
                  <a:lnTo>
                    <a:pt x="198646" y="1360608"/>
                  </a:lnTo>
                  <a:lnTo>
                    <a:pt x="161490" y="1336029"/>
                  </a:lnTo>
                  <a:lnTo>
                    <a:pt x="129868" y="1307533"/>
                  </a:lnTo>
                  <a:lnTo>
                    <a:pt x="104532" y="1275546"/>
                  </a:lnTo>
                  <a:lnTo>
                    <a:pt x="86236" y="1240497"/>
                  </a:lnTo>
                  <a:lnTo>
                    <a:pt x="75731" y="1202811"/>
                  </a:lnTo>
                  <a:lnTo>
                    <a:pt x="74041" y="1161505"/>
                  </a:lnTo>
                  <a:lnTo>
                    <a:pt x="82266" y="1121084"/>
                  </a:lnTo>
                  <a:lnTo>
                    <a:pt x="99998" y="1082430"/>
                  </a:lnTo>
                  <a:lnTo>
                    <a:pt x="126830" y="1046428"/>
                  </a:lnTo>
                  <a:lnTo>
                    <a:pt x="162357" y="1013962"/>
                  </a:lnTo>
                  <a:lnTo>
                    <a:pt x="114134" y="989091"/>
                  </a:lnTo>
                  <a:lnTo>
                    <a:pt x="73934" y="959284"/>
                  </a:lnTo>
                  <a:lnTo>
                    <a:pt x="42089" y="925457"/>
                  </a:lnTo>
                  <a:lnTo>
                    <a:pt x="18931" y="888526"/>
                  </a:lnTo>
                  <a:lnTo>
                    <a:pt x="4791" y="849405"/>
                  </a:lnTo>
                  <a:lnTo>
                    <a:pt x="0" y="809012"/>
                  </a:lnTo>
                  <a:lnTo>
                    <a:pt x="4889" y="768261"/>
                  </a:lnTo>
                  <a:lnTo>
                    <a:pt x="19790" y="728069"/>
                  </a:lnTo>
                  <a:lnTo>
                    <a:pt x="45035" y="689350"/>
                  </a:lnTo>
                  <a:lnTo>
                    <a:pt x="74639" y="658624"/>
                  </a:lnTo>
                  <a:lnTo>
                    <a:pt x="110091" y="631965"/>
                  </a:lnTo>
                  <a:lnTo>
                    <a:pt x="150600" y="609737"/>
                  </a:lnTo>
                  <a:lnTo>
                    <a:pt x="195374" y="592303"/>
                  </a:lnTo>
                  <a:lnTo>
                    <a:pt x="243622" y="580027"/>
                  </a:lnTo>
                  <a:lnTo>
                    <a:pt x="294552" y="573272"/>
                  </a:lnTo>
                  <a:lnTo>
                    <a:pt x="297219" y="567811"/>
                  </a:lnTo>
                </a:path>
                <a:path w="3267075" h="1725295">
                  <a:moveTo>
                    <a:pt x="1060362" y="202051"/>
                  </a:moveTo>
                  <a:lnTo>
                    <a:pt x="1086843" y="170979"/>
                  </a:lnTo>
                  <a:lnTo>
                    <a:pt x="1117765" y="143134"/>
                  </a:lnTo>
                  <a:lnTo>
                    <a:pt x="1152617" y="118629"/>
                  </a:lnTo>
                  <a:lnTo>
                    <a:pt x="1190889" y="97576"/>
                  </a:lnTo>
                  <a:lnTo>
                    <a:pt x="1232071" y="80086"/>
                  </a:lnTo>
                  <a:lnTo>
                    <a:pt x="1275653" y="66273"/>
                  </a:lnTo>
                  <a:lnTo>
                    <a:pt x="1321057" y="56262"/>
                  </a:lnTo>
                </a:path>
                <a:path w="3267075" h="1725295">
                  <a:moveTo>
                    <a:pt x="1367976" y="50121"/>
                  </a:moveTo>
                  <a:lnTo>
                    <a:pt x="1415696" y="48007"/>
                  </a:lnTo>
                  <a:lnTo>
                    <a:pt x="1463775" y="50016"/>
                  </a:lnTo>
                  <a:lnTo>
                    <a:pt x="1511588" y="56247"/>
                  </a:lnTo>
                </a:path>
                <a:path w="3267075" h="1725295">
                  <a:moveTo>
                    <a:pt x="1558970" y="66855"/>
                  </a:moveTo>
                  <a:lnTo>
                    <a:pt x="1605065" y="81909"/>
                  </a:lnTo>
                  <a:lnTo>
                    <a:pt x="1630262" y="92450"/>
                  </a:lnTo>
                  <a:lnTo>
                    <a:pt x="1654341" y="104229"/>
                  </a:lnTo>
                  <a:lnTo>
                    <a:pt x="1677181" y="117199"/>
                  </a:lnTo>
                  <a:lnTo>
                    <a:pt x="1698664" y="131312"/>
                  </a:lnTo>
                </a:path>
                <a:path w="3267075" h="1725295">
                  <a:moveTo>
                    <a:pt x="2852499" y="131312"/>
                  </a:moveTo>
                  <a:lnTo>
                    <a:pt x="2853332" y="132169"/>
                  </a:lnTo>
                  <a:lnTo>
                    <a:pt x="2879948" y="173051"/>
                  </a:lnTo>
                  <a:lnTo>
                    <a:pt x="2890911" y="202051"/>
                  </a:lnTo>
                </a:path>
                <a:path w="3267075" h="1725295">
                  <a:moveTo>
                    <a:pt x="1698664" y="131312"/>
                  </a:moveTo>
                  <a:lnTo>
                    <a:pt x="1726394" y="98270"/>
                  </a:lnTo>
                  <a:lnTo>
                    <a:pt x="1760210" y="69623"/>
                  </a:lnTo>
                  <a:lnTo>
                    <a:pt x="1799203" y="45591"/>
                  </a:lnTo>
                  <a:lnTo>
                    <a:pt x="1842464" y="26394"/>
                  </a:lnTo>
                  <a:lnTo>
                    <a:pt x="1889084" y="12249"/>
                  </a:lnTo>
                  <a:lnTo>
                    <a:pt x="1938154" y="3378"/>
                  </a:lnTo>
                  <a:lnTo>
                    <a:pt x="1988765" y="0"/>
                  </a:lnTo>
                  <a:lnTo>
                    <a:pt x="2040007" y="2333"/>
                  </a:lnTo>
                  <a:lnTo>
                    <a:pt x="2090972" y="10597"/>
                  </a:lnTo>
                  <a:lnTo>
                    <a:pt x="2140751" y="25013"/>
                  </a:lnTo>
                  <a:lnTo>
                    <a:pt x="2203695" y="54477"/>
                  </a:lnTo>
                  <a:lnTo>
                    <a:pt x="2231208" y="72876"/>
                  </a:lnTo>
                  <a:lnTo>
                    <a:pt x="2255686" y="93466"/>
                  </a:lnTo>
                </a:path>
                <a:path w="3267075" h="1725295">
                  <a:moveTo>
                    <a:pt x="2815035" y="93466"/>
                  </a:moveTo>
                  <a:lnTo>
                    <a:pt x="2817357" y="95145"/>
                  </a:lnTo>
                  <a:lnTo>
                    <a:pt x="2852499" y="131312"/>
                  </a:lnTo>
                </a:path>
                <a:path w="3267075" h="1725295">
                  <a:moveTo>
                    <a:pt x="2255686" y="93466"/>
                  </a:moveTo>
                  <a:lnTo>
                    <a:pt x="2290439" y="67778"/>
                  </a:lnTo>
                  <a:lnTo>
                    <a:pt x="2328758" y="46175"/>
                  </a:lnTo>
                  <a:lnTo>
                    <a:pt x="2370027" y="28694"/>
                  </a:lnTo>
                  <a:lnTo>
                    <a:pt x="2413631" y="15370"/>
                  </a:lnTo>
                  <a:lnTo>
                    <a:pt x="2458955" y="6241"/>
                  </a:lnTo>
                  <a:lnTo>
                    <a:pt x="2505383" y="1343"/>
                  </a:lnTo>
                  <a:lnTo>
                    <a:pt x="2552301" y="713"/>
                  </a:lnTo>
                  <a:lnTo>
                    <a:pt x="2599094" y="4387"/>
                  </a:lnTo>
                  <a:lnTo>
                    <a:pt x="2645145" y="12402"/>
                  </a:lnTo>
                  <a:lnTo>
                    <a:pt x="2689840" y="24795"/>
                  </a:lnTo>
                  <a:lnTo>
                    <a:pt x="2732565" y="41601"/>
                  </a:lnTo>
                  <a:lnTo>
                    <a:pt x="2772703" y="62859"/>
                  </a:lnTo>
                  <a:lnTo>
                    <a:pt x="2815035" y="93466"/>
                  </a:lnTo>
                </a:path>
              </a:pathLst>
            </a:custGeom>
            <a:ln w="57150">
              <a:solidFill>
                <a:srgbClr val="B683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72286" y="2114549"/>
              <a:ext cx="2994025" cy="1466850"/>
            </a:xfrm>
            <a:custGeom>
              <a:avLst/>
              <a:gdLst/>
              <a:ahLst/>
              <a:cxnLst/>
              <a:rect l="l" t="t" r="r" b="b"/>
              <a:pathLst>
                <a:path w="2994025" h="1466850">
                  <a:moveTo>
                    <a:pt x="191261" y="951229"/>
                  </a:moveTo>
                  <a:lnTo>
                    <a:pt x="141321" y="951305"/>
                  </a:lnTo>
                  <a:lnTo>
                    <a:pt x="92249" y="945927"/>
                  </a:lnTo>
                  <a:lnTo>
                    <a:pt x="44868" y="935263"/>
                  </a:lnTo>
                  <a:lnTo>
                    <a:pt x="0" y="919479"/>
                  </a:lnTo>
                </a:path>
                <a:path w="2994025" h="1466850">
                  <a:moveTo>
                    <a:pt x="360044" y="1299337"/>
                  </a:moveTo>
                  <a:lnTo>
                    <a:pt x="339699" y="1304575"/>
                  </a:lnTo>
                  <a:lnTo>
                    <a:pt x="318912" y="1308862"/>
                  </a:lnTo>
                  <a:lnTo>
                    <a:pt x="297769" y="1312195"/>
                  </a:lnTo>
                  <a:lnTo>
                    <a:pt x="276351" y="1314577"/>
                  </a:lnTo>
                </a:path>
                <a:path w="2994025" h="1466850">
                  <a:moveTo>
                    <a:pt x="1081277" y="1466469"/>
                  </a:moveTo>
                  <a:lnTo>
                    <a:pt x="1066756" y="1449901"/>
                  </a:lnTo>
                  <a:lnTo>
                    <a:pt x="1053496" y="1432798"/>
                  </a:lnTo>
                  <a:lnTo>
                    <a:pt x="1041523" y="1415194"/>
                  </a:lnTo>
                  <a:lnTo>
                    <a:pt x="1030858" y="1397127"/>
                  </a:lnTo>
                </a:path>
                <a:path w="2994025" h="1466850">
                  <a:moveTo>
                    <a:pt x="2013839" y="1293367"/>
                  </a:moveTo>
                  <a:lnTo>
                    <a:pt x="2010935" y="1312721"/>
                  </a:lnTo>
                  <a:lnTo>
                    <a:pt x="2006615" y="1331896"/>
                  </a:lnTo>
                  <a:lnTo>
                    <a:pt x="2000890" y="1350857"/>
                  </a:lnTo>
                  <a:lnTo>
                    <a:pt x="1993773" y="1369567"/>
                  </a:lnTo>
                </a:path>
                <a:path w="2994025" h="1466850">
                  <a:moveTo>
                    <a:pt x="2414269" y="822578"/>
                  </a:moveTo>
                  <a:lnTo>
                    <a:pt x="2468339" y="845096"/>
                  </a:lnTo>
                  <a:lnTo>
                    <a:pt x="2516691" y="872464"/>
                  </a:lnTo>
                  <a:lnTo>
                    <a:pt x="2558846" y="904127"/>
                  </a:lnTo>
                  <a:lnTo>
                    <a:pt x="2594324" y="939530"/>
                  </a:lnTo>
                  <a:lnTo>
                    <a:pt x="2622646" y="978118"/>
                  </a:lnTo>
                  <a:lnTo>
                    <a:pt x="2643334" y="1019335"/>
                  </a:lnTo>
                  <a:lnTo>
                    <a:pt x="2655907" y="1062628"/>
                  </a:lnTo>
                  <a:lnTo>
                    <a:pt x="2659888" y="1107439"/>
                  </a:lnTo>
                </a:path>
                <a:path w="2994025" h="1466850">
                  <a:moveTo>
                    <a:pt x="2993516" y="519302"/>
                  </a:moveTo>
                  <a:lnTo>
                    <a:pt x="2972698" y="549332"/>
                  </a:lnTo>
                  <a:lnTo>
                    <a:pt x="2947368" y="577326"/>
                  </a:lnTo>
                  <a:lnTo>
                    <a:pt x="2917775" y="603009"/>
                  </a:lnTo>
                  <a:lnTo>
                    <a:pt x="2884169" y="626110"/>
                  </a:lnTo>
                </a:path>
                <a:path w="2994025" h="1466850">
                  <a:moveTo>
                    <a:pt x="2731135" y="123189"/>
                  </a:moveTo>
                  <a:lnTo>
                    <a:pt x="2733849" y="135711"/>
                  </a:lnTo>
                  <a:lnTo>
                    <a:pt x="2735707" y="148304"/>
                  </a:lnTo>
                  <a:lnTo>
                    <a:pt x="2736707" y="160944"/>
                  </a:lnTo>
                  <a:lnTo>
                    <a:pt x="2736850" y="173609"/>
                  </a:lnTo>
                </a:path>
                <a:path w="2994025" h="1466850">
                  <a:moveTo>
                    <a:pt x="2032889" y="64388"/>
                  </a:moveTo>
                  <a:lnTo>
                    <a:pt x="2044408" y="47255"/>
                  </a:lnTo>
                  <a:lnTo>
                    <a:pt x="2057606" y="30765"/>
                  </a:lnTo>
                  <a:lnTo>
                    <a:pt x="2072447" y="14989"/>
                  </a:lnTo>
                  <a:lnTo>
                    <a:pt x="2088896" y="0"/>
                  </a:lnTo>
                </a:path>
                <a:path w="2994025" h="1466850">
                  <a:moveTo>
                    <a:pt x="1508887" y="94996"/>
                  </a:moveTo>
                  <a:lnTo>
                    <a:pt x="1513883" y="80716"/>
                  </a:lnTo>
                  <a:lnTo>
                    <a:pt x="1520094" y="66675"/>
                  </a:lnTo>
                  <a:lnTo>
                    <a:pt x="1527496" y="52919"/>
                  </a:lnTo>
                  <a:lnTo>
                    <a:pt x="1536064" y="39497"/>
                  </a:lnTo>
                </a:path>
                <a:path w="2994025" h="1466850">
                  <a:moveTo>
                    <a:pt x="894080" y="113791"/>
                  </a:moveTo>
                  <a:lnTo>
                    <a:pt x="920331" y="125670"/>
                  </a:lnTo>
                  <a:lnTo>
                    <a:pt x="945499" y="138620"/>
                  </a:lnTo>
                  <a:lnTo>
                    <a:pt x="969500" y="152618"/>
                  </a:lnTo>
                  <a:lnTo>
                    <a:pt x="992251" y="167639"/>
                  </a:lnTo>
                </a:path>
                <a:path w="2994025" h="1466850">
                  <a:moveTo>
                    <a:pt x="148462" y="536701"/>
                  </a:moveTo>
                  <a:lnTo>
                    <a:pt x="143035" y="522726"/>
                  </a:lnTo>
                  <a:lnTo>
                    <a:pt x="138382" y="508619"/>
                  </a:lnTo>
                  <a:lnTo>
                    <a:pt x="134514" y="494393"/>
                  </a:lnTo>
                  <a:lnTo>
                    <a:pt x="131444" y="480060"/>
                  </a:lnTo>
                </a:path>
              </a:pathLst>
            </a:custGeom>
            <a:ln w="28575">
              <a:solidFill>
                <a:srgbClr val="B683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569847" y="2305303"/>
            <a:ext cx="21577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Corbel"/>
                <a:cs typeface="Corbel"/>
              </a:rPr>
              <a:t>Часть,</a:t>
            </a:r>
            <a:r>
              <a:rPr dirty="0" sz="1800" spc="-10" b="1">
                <a:solidFill>
                  <a:srgbClr val="C00000"/>
                </a:solidFill>
                <a:latin typeface="Corbel"/>
                <a:cs typeface="Corbel"/>
              </a:rPr>
              <a:t> формируемая участниками</a:t>
            </a:r>
            <a:endParaRPr sz="1800">
              <a:latin typeface="Corbel"/>
              <a:cs typeface="Corbel"/>
            </a:endParaRPr>
          </a:p>
          <a:p>
            <a:pPr algn="ctr" marL="173990" marR="168910">
              <a:lnSpc>
                <a:spcPct val="100000"/>
              </a:lnSpc>
            </a:pPr>
            <a:r>
              <a:rPr dirty="0" sz="1800" spc="-10" b="1">
                <a:solidFill>
                  <a:srgbClr val="C00000"/>
                </a:solidFill>
                <a:latin typeface="Corbel"/>
                <a:cs typeface="Corbel"/>
              </a:rPr>
              <a:t>образовательных отношений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419352" y="2438178"/>
            <a:ext cx="2930525" cy="1687830"/>
            <a:chOff x="5419352" y="2438178"/>
            <a:chExt cx="2930525" cy="1687830"/>
          </a:xfrm>
        </p:grpSpPr>
        <p:sp>
          <p:nvSpPr>
            <p:cNvPr id="21" name="object 21" descr=""/>
            <p:cNvSpPr/>
            <p:nvPr/>
          </p:nvSpPr>
          <p:spPr>
            <a:xfrm>
              <a:off x="5447927" y="2466753"/>
              <a:ext cx="2873375" cy="1630680"/>
            </a:xfrm>
            <a:custGeom>
              <a:avLst/>
              <a:gdLst/>
              <a:ahLst/>
              <a:cxnLst/>
              <a:rect l="l" t="t" r="r" b="b"/>
              <a:pathLst>
                <a:path w="2873375" h="1630679">
                  <a:moveTo>
                    <a:pt x="1734077" y="0"/>
                  </a:moveTo>
                  <a:lnTo>
                    <a:pt x="1685083" y="5843"/>
                  </a:lnTo>
                  <a:lnTo>
                    <a:pt x="1638202" y="17981"/>
                  </a:lnTo>
                  <a:lnTo>
                    <a:pt x="1594532" y="36129"/>
                  </a:lnTo>
                  <a:lnTo>
                    <a:pt x="1555171" y="60003"/>
                  </a:lnTo>
                  <a:lnTo>
                    <a:pt x="1521216" y="89318"/>
                  </a:lnTo>
                  <a:lnTo>
                    <a:pt x="1493765" y="123792"/>
                  </a:lnTo>
                  <a:lnTo>
                    <a:pt x="1474870" y="110417"/>
                  </a:lnTo>
                  <a:lnTo>
                    <a:pt x="1433650" y="87001"/>
                  </a:lnTo>
                  <a:lnTo>
                    <a:pt x="1363419" y="60653"/>
                  </a:lnTo>
                  <a:lnTo>
                    <a:pt x="1314045" y="50121"/>
                  </a:lnTo>
                  <a:lnTo>
                    <a:pt x="1264087" y="45283"/>
                  </a:lnTo>
                  <a:lnTo>
                    <a:pt x="1214286" y="45966"/>
                  </a:lnTo>
                  <a:lnTo>
                    <a:pt x="1165382" y="51994"/>
                  </a:lnTo>
                  <a:lnTo>
                    <a:pt x="1118117" y="63192"/>
                  </a:lnTo>
                  <a:lnTo>
                    <a:pt x="1073231" y="79384"/>
                  </a:lnTo>
                  <a:lnTo>
                    <a:pt x="1031466" y="100395"/>
                  </a:lnTo>
                  <a:lnTo>
                    <a:pt x="993561" y="126051"/>
                  </a:lnTo>
                  <a:lnTo>
                    <a:pt x="960258" y="156175"/>
                  </a:lnTo>
                  <a:lnTo>
                    <a:pt x="932298" y="190594"/>
                  </a:lnTo>
                  <a:lnTo>
                    <a:pt x="887850" y="172952"/>
                  </a:lnTo>
                  <a:lnTo>
                    <a:pt x="841422" y="159314"/>
                  </a:lnTo>
                  <a:lnTo>
                    <a:pt x="793471" y="149747"/>
                  </a:lnTo>
                  <a:lnTo>
                    <a:pt x="744451" y="144319"/>
                  </a:lnTo>
                  <a:lnTo>
                    <a:pt x="694817" y="143095"/>
                  </a:lnTo>
                  <a:lnTo>
                    <a:pt x="645024" y="146144"/>
                  </a:lnTo>
                  <a:lnTo>
                    <a:pt x="589710" y="154704"/>
                  </a:lnTo>
                  <a:lnTo>
                    <a:pt x="537372" y="168183"/>
                  </a:lnTo>
                  <a:lnTo>
                    <a:pt x="488367" y="186216"/>
                  </a:lnTo>
                  <a:lnTo>
                    <a:pt x="443057" y="208438"/>
                  </a:lnTo>
                  <a:lnTo>
                    <a:pt x="401801" y="234484"/>
                  </a:lnTo>
                  <a:lnTo>
                    <a:pt x="364958" y="263988"/>
                  </a:lnTo>
                  <a:lnTo>
                    <a:pt x="332889" y="296584"/>
                  </a:lnTo>
                  <a:lnTo>
                    <a:pt x="305952" y="331909"/>
                  </a:lnTo>
                  <a:lnTo>
                    <a:pt x="284507" y="369597"/>
                  </a:lnTo>
                  <a:lnTo>
                    <a:pt x="268915" y="409282"/>
                  </a:lnTo>
                  <a:lnTo>
                    <a:pt x="259535" y="450599"/>
                  </a:lnTo>
                  <a:lnTo>
                    <a:pt x="256726" y="493183"/>
                  </a:lnTo>
                  <a:lnTo>
                    <a:pt x="260849" y="536669"/>
                  </a:lnTo>
                  <a:lnTo>
                    <a:pt x="258436" y="541749"/>
                  </a:lnTo>
                  <a:lnTo>
                    <a:pt x="204962" y="550077"/>
                  </a:lnTo>
                  <a:lnTo>
                    <a:pt x="155072" y="565824"/>
                  </a:lnTo>
                  <a:lnTo>
                    <a:pt x="109974" y="588392"/>
                  </a:lnTo>
                  <a:lnTo>
                    <a:pt x="70874" y="617185"/>
                  </a:lnTo>
                  <a:lnTo>
                    <a:pt x="38980" y="651604"/>
                  </a:lnTo>
                  <a:lnTo>
                    <a:pt x="14658" y="692927"/>
                  </a:lnTo>
                  <a:lnTo>
                    <a:pt x="1803" y="735876"/>
                  </a:lnTo>
                  <a:lnTo>
                    <a:pt x="0" y="779218"/>
                  </a:lnTo>
                  <a:lnTo>
                    <a:pt x="8833" y="821720"/>
                  </a:lnTo>
                  <a:lnTo>
                    <a:pt x="27888" y="862151"/>
                  </a:lnTo>
                  <a:lnTo>
                    <a:pt x="56750" y="899277"/>
                  </a:lnTo>
                  <a:lnTo>
                    <a:pt x="95002" y="931868"/>
                  </a:lnTo>
                  <a:lnTo>
                    <a:pt x="142231" y="958690"/>
                  </a:lnTo>
                  <a:lnTo>
                    <a:pt x="104321" y="997665"/>
                  </a:lnTo>
                  <a:lnTo>
                    <a:pt x="78509" y="1041509"/>
                  </a:lnTo>
                  <a:lnTo>
                    <a:pt x="65507" y="1088617"/>
                  </a:lnTo>
                  <a:lnTo>
                    <a:pt x="66031" y="1137379"/>
                  </a:lnTo>
                  <a:lnTo>
                    <a:pt x="76740" y="1176845"/>
                  </a:lnTo>
                  <a:lnTo>
                    <a:pt x="95819" y="1213172"/>
                  </a:lnTo>
                  <a:lnTo>
                    <a:pt x="122358" y="1245808"/>
                  </a:lnTo>
                  <a:lnTo>
                    <a:pt x="155451" y="1274202"/>
                  </a:lnTo>
                  <a:lnTo>
                    <a:pt x="194190" y="1297801"/>
                  </a:lnTo>
                  <a:lnTo>
                    <a:pt x="237669" y="1316053"/>
                  </a:lnTo>
                  <a:lnTo>
                    <a:pt x="284980" y="1328407"/>
                  </a:lnTo>
                  <a:lnTo>
                    <a:pt x="335215" y="1334311"/>
                  </a:lnTo>
                  <a:lnTo>
                    <a:pt x="387468" y="1333213"/>
                  </a:lnTo>
                  <a:lnTo>
                    <a:pt x="391024" y="1338039"/>
                  </a:lnTo>
                  <a:lnTo>
                    <a:pt x="422213" y="1374155"/>
                  </a:lnTo>
                  <a:lnTo>
                    <a:pt x="455108" y="1404927"/>
                  </a:lnTo>
                  <a:lnTo>
                    <a:pt x="491261" y="1432571"/>
                  </a:lnTo>
                  <a:lnTo>
                    <a:pt x="530317" y="1457020"/>
                  </a:lnTo>
                  <a:lnTo>
                    <a:pt x="571924" y="1478206"/>
                  </a:lnTo>
                  <a:lnTo>
                    <a:pt x="615727" y="1496061"/>
                  </a:lnTo>
                  <a:lnTo>
                    <a:pt x="661373" y="1510517"/>
                  </a:lnTo>
                  <a:lnTo>
                    <a:pt x="708508" y="1521506"/>
                  </a:lnTo>
                  <a:lnTo>
                    <a:pt x="756779" y="1528961"/>
                  </a:lnTo>
                  <a:lnTo>
                    <a:pt x="805831" y="1532813"/>
                  </a:lnTo>
                  <a:lnTo>
                    <a:pt x="855312" y="1532994"/>
                  </a:lnTo>
                  <a:lnTo>
                    <a:pt x="904868" y="1529437"/>
                  </a:lnTo>
                  <a:lnTo>
                    <a:pt x="954144" y="1522074"/>
                  </a:lnTo>
                  <a:lnTo>
                    <a:pt x="1002788" y="1510837"/>
                  </a:lnTo>
                  <a:lnTo>
                    <a:pt x="1050445" y="1495658"/>
                  </a:lnTo>
                  <a:lnTo>
                    <a:pt x="1096763" y="1476469"/>
                  </a:lnTo>
                  <a:lnTo>
                    <a:pt x="1127874" y="1508424"/>
                  </a:lnTo>
                  <a:lnTo>
                    <a:pt x="1163278" y="1537208"/>
                  </a:lnTo>
                  <a:lnTo>
                    <a:pt x="1202570" y="1562590"/>
                  </a:lnTo>
                  <a:lnTo>
                    <a:pt x="1245343" y="1584343"/>
                  </a:lnTo>
                  <a:lnTo>
                    <a:pt x="1291193" y="1602237"/>
                  </a:lnTo>
                  <a:lnTo>
                    <a:pt x="1339714" y="1616042"/>
                  </a:lnTo>
                  <a:lnTo>
                    <a:pt x="1390657" y="1625549"/>
                  </a:lnTo>
                  <a:lnTo>
                    <a:pt x="1441589" y="1630347"/>
                  </a:lnTo>
                  <a:lnTo>
                    <a:pt x="1492089" y="1630610"/>
                  </a:lnTo>
                  <a:lnTo>
                    <a:pt x="1541737" y="1626511"/>
                  </a:lnTo>
                  <a:lnTo>
                    <a:pt x="1590114" y="1618225"/>
                  </a:lnTo>
                  <a:lnTo>
                    <a:pt x="1636801" y="1605925"/>
                  </a:lnTo>
                  <a:lnTo>
                    <a:pt x="1681376" y="1589784"/>
                  </a:lnTo>
                  <a:lnTo>
                    <a:pt x="1723420" y="1569978"/>
                  </a:lnTo>
                  <a:lnTo>
                    <a:pt x="1762513" y="1546679"/>
                  </a:lnTo>
                  <a:lnTo>
                    <a:pt x="1798236" y="1520062"/>
                  </a:lnTo>
                  <a:lnTo>
                    <a:pt x="1830168" y="1490300"/>
                  </a:lnTo>
                  <a:lnTo>
                    <a:pt x="1857889" y="1457568"/>
                  </a:lnTo>
                  <a:lnTo>
                    <a:pt x="1880981" y="1422038"/>
                  </a:lnTo>
                  <a:lnTo>
                    <a:pt x="1899022" y="1383886"/>
                  </a:lnTo>
                  <a:lnTo>
                    <a:pt x="1945768" y="1403128"/>
                  </a:lnTo>
                  <a:lnTo>
                    <a:pt x="1995240" y="1417144"/>
                  </a:lnTo>
                  <a:lnTo>
                    <a:pt x="2046737" y="1425802"/>
                  </a:lnTo>
                  <a:lnTo>
                    <a:pt x="2099555" y="1428971"/>
                  </a:lnTo>
                  <a:lnTo>
                    <a:pt x="2151725" y="1426574"/>
                  </a:lnTo>
                  <a:lnTo>
                    <a:pt x="2201819" y="1418981"/>
                  </a:lnTo>
                  <a:lnTo>
                    <a:pt x="2249375" y="1406543"/>
                  </a:lnTo>
                  <a:lnTo>
                    <a:pt x="2293931" y="1389610"/>
                  </a:lnTo>
                  <a:lnTo>
                    <a:pt x="2335024" y="1368532"/>
                  </a:lnTo>
                  <a:lnTo>
                    <a:pt x="2372192" y="1343658"/>
                  </a:lnTo>
                  <a:lnTo>
                    <a:pt x="2404974" y="1315340"/>
                  </a:lnTo>
                  <a:lnTo>
                    <a:pt x="2432906" y="1283927"/>
                  </a:lnTo>
                  <a:lnTo>
                    <a:pt x="2455528" y="1249770"/>
                  </a:lnTo>
                  <a:lnTo>
                    <a:pt x="2472376" y="1213218"/>
                  </a:lnTo>
                  <a:lnTo>
                    <a:pt x="2482989" y="1174621"/>
                  </a:lnTo>
                  <a:lnTo>
                    <a:pt x="2486905" y="1134331"/>
                  </a:lnTo>
                  <a:lnTo>
                    <a:pt x="2543467" y="1125224"/>
                  </a:lnTo>
                  <a:lnTo>
                    <a:pt x="2597839" y="1110629"/>
                  </a:lnTo>
                  <a:lnTo>
                    <a:pt x="2649354" y="1090772"/>
                  </a:lnTo>
                  <a:lnTo>
                    <a:pt x="2697344" y="1065878"/>
                  </a:lnTo>
                  <a:lnTo>
                    <a:pt x="2740003" y="1037131"/>
                  </a:lnTo>
                  <a:lnTo>
                    <a:pt x="2776899" y="1005239"/>
                  </a:lnTo>
                  <a:lnTo>
                    <a:pt x="2807953" y="970661"/>
                  </a:lnTo>
                  <a:lnTo>
                    <a:pt x="2833089" y="933854"/>
                  </a:lnTo>
                  <a:lnTo>
                    <a:pt x="2852228" y="895275"/>
                  </a:lnTo>
                  <a:lnTo>
                    <a:pt x="2865294" y="855382"/>
                  </a:lnTo>
                  <a:lnTo>
                    <a:pt x="2872207" y="814635"/>
                  </a:lnTo>
                  <a:lnTo>
                    <a:pt x="2872891" y="773489"/>
                  </a:lnTo>
                  <a:lnTo>
                    <a:pt x="2867267" y="732403"/>
                  </a:lnTo>
                  <a:lnTo>
                    <a:pt x="2855259" y="691835"/>
                  </a:lnTo>
                  <a:lnTo>
                    <a:pt x="2836788" y="652243"/>
                  </a:lnTo>
                  <a:lnTo>
                    <a:pt x="2811777" y="614084"/>
                  </a:lnTo>
                  <a:lnTo>
                    <a:pt x="2780148" y="577817"/>
                  </a:lnTo>
                  <a:lnTo>
                    <a:pt x="2784813" y="568984"/>
                  </a:lnTo>
                  <a:lnTo>
                    <a:pt x="2806459" y="501821"/>
                  </a:lnTo>
                  <a:lnTo>
                    <a:pt x="2808825" y="462188"/>
                  </a:lnTo>
                  <a:lnTo>
                    <a:pt x="2803888" y="423369"/>
                  </a:lnTo>
                  <a:lnTo>
                    <a:pt x="2792031" y="385888"/>
                  </a:lnTo>
                  <a:lnTo>
                    <a:pt x="2773640" y="350263"/>
                  </a:lnTo>
                  <a:lnTo>
                    <a:pt x="2749099" y="317016"/>
                  </a:lnTo>
                  <a:lnTo>
                    <a:pt x="2718792" y="286669"/>
                  </a:lnTo>
                  <a:lnTo>
                    <a:pt x="2683106" y="259742"/>
                  </a:lnTo>
                  <a:lnTo>
                    <a:pt x="2642423" y="236756"/>
                  </a:lnTo>
                  <a:lnTo>
                    <a:pt x="2597130" y="218232"/>
                  </a:lnTo>
                  <a:lnTo>
                    <a:pt x="2547611" y="204691"/>
                  </a:lnTo>
                  <a:lnTo>
                    <a:pt x="2533049" y="163175"/>
                  </a:lnTo>
                  <a:lnTo>
                    <a:pt x="2509606" y="124506"/>
                  </a:lnTo>
                  <a:lnTo>
                    <a:pt x="2477924" y="89480"/>
                  </a:lnTo>
                  <a:lnTo>
                    <a:pt x="2438645" y="58895"/>
                  </a:lnTo>
                  <a:lnTo>
                    <a:pt x="2396003" y="35270"/>
                  </a:lnTo>
                  <a:lnTo>
                    <a:pt x="2350236" y="17698"/>
                  </a:lnTo>
                  <a:lnTo>
                    <a:pt x="2302278" y="6118"/>
                  </a:lnTo>
                  <a:lnTo>
                    <a:pt x="2253066" y="471"/>
                  </a:lnTo>
                  <a:lnTo>
                    <a:pt x="2203536" y="697"/>
                  </a:lnTo>
                  <a:lnTo>
                    <a:pt x="2154623" y="6737"/>
                  </a:lnTo>
                  <a:lnTo>
                    <a:pt x="2107263" y="18532"/>
                  </a:lnTo>
                  <a:lnTo>
                    <a:pt x="2062392" y="36022"/>
                  </a:lnTo>
                  <a:lnTo>
                    <a:pt x="2020945" y="59148"/>
                  </a:lnTo>
                  <a:lnTo>
                    <a:pt x="1983858" y="87851"/>
                  </a:lnTo>
                  <a:lnTo>
                    <a:pt x="1962276" y="68372"/>
                  </a:lnTo>
                  <a:lnTo>
                    <a:pt x="1911492" y="35844"/>
                  </a:lnTo>
                  <a:lnTo>
                    <a:pt x="1834016" y="8334"/>
                  </a:lnTo>
                  <a:lnTo>
                    <a:pt x="1784087" y="735"/>
                  </a:lnTo>
                  <a:lnTo>
                    <a:pt x="1734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47927" y="2466753"/>
              <a:ext cx="2873375" cy="1630680"/>
            </a:xfrm>
            <a:custGeom>
              <a:avLst/>
              <a:gdLst/>
              <a:ahLst/>
              <a:cxnLst/>
              <a:rect l="l" t="t" r="r" b="b"/>
              <a:pathLst>
                <a:path w="2873375" h="1630679">
                  <a:moveTo>
                    <a:pt x="1841882" y="1476469"/>
                  </a:moveTo>
                  <a:lnTo>
                    <a:pt x="1798236" y="1520062"/>
                  </a:lnTo>
                  <a:lnTo>
                    <a:pt x="1762513" y="1546679"/>
                  </a:lnTo>
                  <a:lnTo>
                    <a:pt x="1723420" y="1569978"/>
                  </a:lnTo>
                  <a:lnTo>
                    <a:pt x="1681376" y="1589784"/>
                  </a:lnTo>
                  <a:lnTo>
                    <a:pt x="1636801" y="1605925"/>
                  </a:lnTo>
                  <a:lnTo>
                    <a:pt x="1590114" y="1618225"/>
                  </a:lnTo>
                  <a:lnTo>
                    <a:pt x="1541737" y="1626511"/>
                  </a:lnTo>
                  <a:lnTo>
                    <a:pt x="1492089" y="1630610"/>
                  </a:lnTo>
                  <a:lnTo>
                    <a:pt x="1441589" y="1630347"/>
                  </a:lnTo>
                  <a:lnTo>
                    <a:pt x="1390657" y="1625549"/>
                  </a:lnTo>
                  <a:lnTo>
                    <a:pt x="1339714" y="1616042"/>
                  </a:lnTo>
                  <a:lnTo>
                    <a:pt x="1291193" y="1602237"/>
                  </a:lnTo>
                  <a:lnTo>
                    <a:pt x="1245343" y="1584343"/>
                  </a:lnTo>
                  <a:lnTo>
                    <a:pt x="1202570" y="1562590"/>
                  </a:lnTo>
                  <a:lnTo>
                    <a:pt x="1163278" y="1537208"/>
                  </a:lnTo>
                  <a:lnTo>
                    <a:pt x="1127874" y="1508424"/>
                  </a:lnTo>
                  <a:lnTo>
                    <a:pt x="1096763" y="1476469"/>
                  </a:lnTo>
                </a:path>
                <a:path w="2873375" h="1630679">
                  <a:moveTo>
                    <a:pt x="2384284" y="1333213"/>
                  </a:moveTo>
                  <a:lnTo>
                    <a:pt x="2372192" y="1343658"/>
                  </a:lnTo>
                  <a:lnTo>
                    <a:pt x="2335024" y="1368532"/>
                  </a:lnTo>
                  <a:lnTo>
                    <a:pt x="2305091" y="1383886"/>
                  </a:lnTo>
                </a:path>
                <a:path w="2873375" h="1630679">
                  <a:moveTo>
                    <a:pt x="1899022" y="1383886"/>
                  </a:moveTo>
                  <a:lnTo>
                    <a:pt x="1880981" y="1422038"/>
                  </a:lnTo>
                  <a:lnTo>
                    <a:pt x="1857889" y="1457568"/>
                  </a:lnTo>
                  <a:lnTo>
                    <a:pt x="1841882" y="1476469"/>
                  </a:lnTo>
                </a:path>
                <a:path w="2873375" h="1630679">
                  <a:moveTo>
                    <a:pt x="1096763" y="1476469"/>
                  </a:moveTo>
                  <a:lnTo>
                    <a:pt x="1050445" y="1495658"/>
                  </a:lnTo>
                  <a:lnTo>
                    <a:pt x="1002788" y="1510837"/>
                  </a:lnTo>
                  <a:lnTo>
                    <a:pt x="954144" y="1522074"/>
                  </a:lnTo>
                  <a:lnTo>
                    <a:pt x="904868" y="1529437"/>
                  </a:lnTo>
                  <a:lnTo>
                    <a:pt x="855312" y="1532994"/>
                  </a:lnTo>
                  <a:lnTo>
                    <a:pt x="805831" y="1532813"/>
                  </a:lnTo>
                  <a:lnTo>
                    <a:pt x="756779" y="1528961"/>
                  </a:lnTo>
                  <a:lnTo>
                    <a:pt x="708508" y="1521506"/>
                  </a:lnTo>
                  <a:lnTo>
                    <a:pt x="661373" y="1510517"/>
                  </a:lnTo>
                  <a:lnTo>
                    <a:pt x="615727" y="1496061"/>
                  </a:lnTo>
                  <a:lnTo>
                    <a:pt x="571924" y="1478206"/>
                  </a:lnTo>
                  <a:lnTo>
                    <a:pt x="530317" y="1457020"/>
                  </a:lnTo>
                  <a:lnTo>
                    <a:pt x="491261" y="1432571"/>
                  </a:lnTo>
                  <a:lnTo>
                    <a:pt x="455108" y="1404927"/>
                  </a:lnTo>
                  <a:lnTo>
                    <a:pt x="422213" y="1374155"/>
                  </a:lnTo>
                  <a:lnTo>
                    <a:pt x="392929" y="1340325"/>
                  </a:lnTo>
                  <a:lnTo>
                    <a:pt x="389246" y="1335626"/>
                  </a:lnTo>
                  <a:lnTo>
                    <a:pt x="387468" y="1333213"/>
                  </a:lnTo>
                </a:path>
                <a:path w="2873375" h="1630679">
                  <a:moveTo>
                    <a:pt x="2305091" y="1383886"/>
                  </a:moveTo>
                  <a:lnTo>
                    <a:pt x="2249375" y="1406543"/>
                  </a:lnTo>
                  <a:lnTo>
                    <a:pt x="2201819" y="1418981"/>
                  </a:lnTo>
                  <a:lnTo>
                    <a:pt x="2151725" y="1426574"/>
                  </a:lnTo>
                  <a:lnTo>
                    <a:pt x="2099555" y="1428971"/>
                  </a:lnTo>
                  <a:lnTo>
                    <a:pt x="2046737" y="1425802"/>
                  </a:lnTo>
                  <a:lnTo>
                    <a:pt x="1995240" y="1417144"/>
                  </a:lnTo>
                  <a:lnTo>
                    <a:pt x="1945768" y="1403128"/>
                  </a:lnTo>
                  <a:lnTo>
                    <a:pt x="1899022" y="1383886"/>
                  </a:lnTo>
                </a:path>
                <a:path w="2873375" h="1630679">
                  <a:moveTo>
                    <a:pt x="260849" y="536669"/>
                  </a:moveTo>
                  <a:lnTo>
                    <a:pt x="256726" y="493183"/>
                  </a:lnTo>
                  <a:lnTo>
                    <a:pt x="259535" y="450599"/>
                  </a:lnTo>
                  <a:lnTo>
                    <a:pt x="268915" y="409282"/>
                  </a:lnTo>
                  <a:lnTo>
                    <a:pt x="284507" y="369597"/>
                  </a:lnTo>
                  <a:lnTo>
                    <a:pt x="305952" y="331909"/>
                  </a:lnTo>
                  <a:lnTo>
                    <a:pt x="332889" y="296584"/>
                  </a:lnTo>
                  <a:lnTo>
                    <a:pt x="364958" y="263988"/>
                  </a:lnTo>
                  <a:lnTo>
                    <a:pt x="401801" y="234484"/>
                  </a:lnTo>
                  <a:lnTo>
                    <a:pt x="443057" y="208438"/>
                  </a:lnTo>
                  <a:lnTo>
                    <a:pt x="488367" y="186216"/>
                  </a:lnTo>
                  <a:lnTo>
                    <a:pt x="537372" y="168183"/>
                  </a:lnTo>
                  <a:lnTo>
                    <a:pt x="589710" y="154704"/>
                  </a:lnTo>
                  <a:lnTo>
                    <a:pt x="645024" y="146144"/>
                  </a:lnTo>
                  <a:lnTo>
                    <a:pt x="694817" y="143095"/>
                  </a:lnTo>
                  <a:lnTo>
                    <a:pt x="744451" y="144319"/>
                  </a:lnTo>
                  <a:lnTo>
                    <a:pt x="793471" y="149747"/>
                  </a:lnTo>
                  <a:lnTo>
                    <a:pt x="841422" y="159314"/>
                  </a:lnTo>
                  <a:lnTo>
                    <a:pt x="887850" y="172952"/>
                  </a:lnTo>
                  <a:lnTo>
                    <a:pt x="932298" y="190594"/>
                  </a:lnTo>
                </a:path>
                <a:path w="2873375" h="1630679">
                  <a:moveTo>
                    <a:pt x="2542666" y="190594"/>
                  </a:moveTo>
                  <a:lnTo>
                    <a:pt x="2547611" y="204691"/>
                  </a:lnTo>
                  <a:lnTo>
                    <a:pt x="2597130" y="218232"/>
                  </a:lnTo>
                  <a:lnTo>
                    <a:pt x="2642423" y="236756"/>
                  </a:lnTo>
                  <a:lnTo>
                    <a:pt x="2683106" y="259742"/>
                  </a:lnTo>
                  <a:lnTo>
                    <a:pt x="2718792" y="286669"/>
                  </a:lnTo>
                  <a:lnTo>
                    <a:pt x="2749099" y="317016"/>
                  </a:lnTo>
                  <a:lnTo>
                    <a:pt x="2773640" y="350263"/>
                  </a:lnTo>
                  <a:lnTo>
                    <a:pt x="2792031" y="385888"/>
                  </a:lnTo>
                  <a:lnTo>
                    <a:pt x="2803888" y="423369"/>
                  </a:lnTo>
                  <a:lnTo>
                    <a:pt x="2808825" y="462188"/>
                  </a:lnTo>
                  <a:lnTo>
                    <a:pt x="2806459" y="501821"/>
                  </a:lnTo>
                  <a:lnTo>
                    <a:pt x="2796404" y="541749"/>
                  </a:lnTo>
                  <a:lnTo>
                    <a:pt x="2780148" y="577817"/>
                  </a:lnTo>
                  <a:lnTo>
                    <a:pt x="2811777" y="614084"/>
                  </a:lnTo>
                  <a:lnTo>
                    <a:pt x="2836788" y="652243"/>
                  </a:lnTo>
                  <a:lnTo>
                    <a:pt x="2855259" y="691835"/>
                  </a:lnTo>
                  <a:lnTo>
                    <a:pt x="2867267" y="732403"/>
                  </a:lnTo>
                  <a:lnTo>
                    <a:pt x="2872891" y="773489"/>
                  </a:lnTo>
                  <a:lnTo>
                    <a:pt x="2872207" y="814635"/>
                  </a:lnTo>
                  <a:lnTo>
                    <a:pt x="2865294" y="855382"/>
                  </a:lnTo>
                  <a:lnTo>
                    <a:pt x="2852228" y="895275"/>
                  </a:lnTo>
                  <a:lnTo>
                    <a:pt x="2833089" y="933854"/>
                  </a:lnTo>
                  <a:lnTo>
                    <a:pt x="2807953" y="970661"/>
                  </a:lnTo>
                  <a:lnTo>
                    <a:pt x="2776899" y="1005239"/>
                  </a:lnTo>
                  <a:lnTo>
                    <a:pt x="2740003" y="1037131"/>
                  </a:lnTo>
                  <a:lnTo>
                    <a:pt x="2697344" y="1065878"/>
                  </a:lnTo>
                  <a:lnTo>
                    <a:pt x="2649354" y="1090772"/>
                  </a:lnTo>
                  <a:lnTo>
                    <a:pt x="2597839" y="1110629"/>
                  </a:lnTo>
                  <a:lnTo>
                    <a:pt x="2543467" y="1125224"/>
                  </a:lnTo>
                  <a:lnTo>
                    <a:pt x="2486905" y="1134331"/>
                  </a:lnTo>
                  <a:lnTo>
                    <a:pt x="2482989" y="1174621"/>
                  </a:lnTo>
                  <a:lnTo>
                    <a:pt x="2472389" y="1213172"/>
                  </a:lnTo>
                </a:path>
                <a:path w="2873375" h="1630679">
                  <a:moveTo>
                    <a:pt x="2455528" y="1249770"/>
                  </a:moveTo>
                  <a:lnTo>
                    <a:pt x="2432906" y="1283927"/>
                  </a:lnTo>
                  <a:lnTo>
                    <a:pt x="2404974" y="1315340"/>
                  </a:lnTo>
                  <a:lnTo>
                    <a:pt x="2384284" y="1333213"/>
                  </a:lnTo>
                </a:path>
                <a:path w="2873375" h="1630679">
                  <a:moveTo>
                    <a:pt x="387468" y="1333213"/>
                  </a:moveTo>
                  <a:lnTo>
                    <a:pt x="335215" y="1334311"/>
                  </a:lnTo>
                  <a:lnTo>
                    <a:pt x="284980" y="1328407"/>
                  </a:lnTo>
                  <a:lnTo>
                    <a:pt x="237669" y="1316053"/>
                  </a:lnTo>
                  <a:lnTo>
                    <a:pt x="194190" y="1297801"/>
                  </a:lnTo>
                  <a:lnTo>
                    <a:pt x="155451" y="1274202"/>
                  </a:lnTo>
                  <a:lnTo>
                    <a:pt x="122358" y="1245808"/>
                  </a:lnTo>
                  <a:lnTo>
                    <a:pt x="95856" y="1213218"/>
                  </a:lnTo>
                </a:path>
                <a:path w="2873375" h="1630679">
                  <a:moveTo>
                    <a:pt x="76740" y="1176845"/>
                  </a:moveTo>
                  <a:lnTo>
                    <a:pt x="66031" y="1137379"/>
                  </a:lnTo>
                  <a:lnTo>
                    <a:pt x="65507" y="1088617"/>
                  </a:lnTo>
                  <a:lnTo>
                    <a:pt x="78509" y="1041509"/>
                  </a:lnTo>
                  <a:lnTo>
                    <a:pt x="104321" y="997665"/>
                  </a:lnTo>
                  <a:lnTo>
                    <a:pt x="142231" y="958690"/>
                  </a:lnTo>
                  <a:lnTo>
                    <a:pt x="95002" y="931868"/>
                  </a:lnTo>
                  <a:lnTo>
                    <a:pt x="56750" y="899277"/>
                  </a:lnTo>
                  <a:lnTo>
                    <a:pt x="27888" y="862151"/>
                  </a:lnTo>
                  <a:lnTo>
                    <a:pt x="8833" y="821720"/>
                  </a:lnTo>
                  <a:lnTo>
                    <a:pt x="0" y="779218"/>
                  </a:lnTo>
                  <a:lnTo>
                    <a:pt x="1803" y="735876"/>
                  </a:lnTo>
                  <a:lnTo>
                    <a:pt x="14658" y="692927"/>
                  </a:lnTo>
                  <a:lnTo>
                    <a:pt x="38980" y="651604"/>
                  </a:lnTo>
                  <a:lnTo>
                    <a:pt x="70874" y="617185"/>
                  </a:lnTo>
                  <a:lnTo>
                    <a:pt x="109974" y="588392"/>
                  </a:lnTo>
                  <a:lnTo>
                    <a:pt x="155072" y="565824"/>
                  </a:lnTo>
                  <a:lnTo>
                    <a:pt x="204962" y="550077"/>
                  </a:lnTo>
                  <a:lnTo>
                    <a:pt x="258436" y="541749"/>
                  </a:lnTo>
                  <a:lnTo>
                    <a:pt x="260849" y="536669"/>
                  </a:lnTo>
                </a:path>
                <a:path w="2873375" h="1630679">
                  <a:moveTo>
                    <a:pt x="932298" y="190594"/>
                  </a:moveTo>
                  <a:lnTo>
                    <a:pt x="960258" y="156175"/>
                  </a:lnTo>
                  <a:lnTo>
                    <a:pt x="993561" y="126051"/>
                  </a:lnTo>
                  <a:lnTo>
                    <a:pt x="1031466" y="100395"/>
                  </a:lnTo>
                  <a:lnTo>
                    <a:pt x="1073231" y="79384"/>
                  </a:lnTo>
                  <a:lnTo>
                    <a:pt x="1118117" y="63192"/>
                  </a:lnTo>
                  <a:lnTo>
                    <a:pt x="1165382" y="51994"/>
                  </a:lnTo>
                  <a:lnTo>
                    <a:pt x="1214286" y="45966"/>
                  </a:lnTo>
                  <a:lnTo>
                    <a:pt x="1264087" y="45283"/>
                  </a:lnTo>
                  <a:lnTo>
                    <a:pt x="1314045" y="50121"/>
                  </a:lnTo>
                  <a:lnTo>
                    <a:pt x="1363419" y="60653"/>
                  </a:lnTo>
                  <a:lnTo>
                    <a:pt x="1411469" y="77056"/>
                  </a:lnTo>
                  <a:lnTo>
                    <a:pt x="1454808" y="98138"/>
                  </a:lnTo>
                  <a:lnTo>
                    <a:pt x="1474870" y="110417"/>
                  </a:lnTo>
                  <a:lnTo>
                    <a:pt x="1493765" y="123792"/>
                  </a:lnTo>
                </a:path>
                <a:path w="2873375" h="1630679">
                  <a:moveTo>
                    <a:pt x="2508960" y="123792"/>
                  </a:moveTo>
                  <a:lnTo>
                    <a:pt x="2509606" y="124506"/>
                  </a:lnTo>
                  <a:lnTo>
                    <a:pt x="2533049" y="163175"/>
                  </a:lnTo>
                  <a:lnTo>
                    <a:pt x="2542666" y="190594"/>
                  </a:lnTo>
                </a:path>
                <a:path w="2873375" h="1630679">
                  <a:moveTo>
                    <a:pt x="1493765" y="123792"/>
                  </a:moveTo>
                  <a:lnTo>
                    <a:pt x="1521216" y="89318"/>
                  </a:lnTo>
                  <a:lnTo>
                    <a:pt x="1555171" y="60003"/>
                  </a:lnTo>
                  <a:lnTo>
                    <a:pt x="1594532" y="36129"/>
                  </a:lnTo>
                  <a:lnTo>
                    <a:pt x="1638202" y="17981"/>
                  </a:lnTo>
                  <a:lnTo>
                    <a:pt x="1685083" y="5843"/>
                  </a:lnTo>
                  <a:lnTo>
                    <a:pt x="1734077" y="0"/>
                  </a:lnTo>
                  <a:lnTo>
                    <a:pt x="1784087" y="735"/>
                  </a:lnTo>
                  <a:lnTo>
                    <a:pt x="1834016" y="8334"/>
                  </a:lnTo>
                  <a:lnTo>
                    <a:pt x="1882766" y="23081"/>
                  </a:lnTo>
                  <a:lnTo>
                    <a:pt x="1938074" y="50989"/>
                  </a:lnTo>
                  <a:lnTo>
                    <a:pt x="1962276" y="68372"/>
                  </a:lnTo>
                  <a:lnTo>
                    <a:pt x="1983858" y="87851"/>
                  </a:lnTo>
                </a:path>
                <a:path w="2873375" h="1630679">
                  <a:moveTo>
                    <a:pt x="2475831" y="87851"/>
                  </a:moveTo>
                  <a:lnTo>
                    <a:pt x="2477924" y="89480"/>
                  </a:lnTo>
                  <a:lnTo>
                    <a:pt x="2508960" y="123792"/>
                  </a:lnTo>
                </a:path>
                <a:path w="2873375" h="1630679">
                  <a:moveTo>
                    <a:pt x="1983858" y="87851"/>
                  </a:moveTo>
                  <a:lnTo>
                    <a:pt x="2020945" y="59148"/>
                  </a:lnTo>
                  <a:lnTo>
                    <a:pt x="2062392" y="36022"/>
                  </a:lnTo>
                  <a:lnTo>
                    <a:pt x="2107263" y="18532"/>
                  </a:lnTo>
                  <a:lnTo>
                    <a:pt x="2154623" y="6737"/>
                  </a:lnTo>
                  <a:lnTo>
                    <a:pt x="2203536" y="697"/>
                  </a:lnTo>
                  <a:lnTo>
                    <a:pt x="2253066" y="471"/>
                  </a:lnTo>
                  <a:lnTo>
                    <a:pt x="2302278" y="6118"/>
                  </a:lnTo>
                  <a:lnTo>
                    <a:pt x="2350236" y="17698"/>
                  </a:lnTo>
                  <a:lnTo>
                    <a:pt x="2396003" y="35270"/>
                  </a:lnTo>
                  <a:lnTo>
                    <a:pt x="2438645" y="58895"/>
                  </a:lnTo>
                  <a:lnTo>
                    <a:pt x="2475831" y="87851"/>
                  </a:lnTo>
                </a:path>
              </a:pathLst>
            </a:custGeom>
            <a:ln w="57150">
              <a:solidFill>
                <a:srgbClr val="B683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93206" y="2549270"/>
              <a:ext cx="2633980" cy="1387475"/>
            </a:xfrm>
            <a:custGeom>
              <a:avLst/>
              <a:gdLst/>
              <a:ahLst/>
              <a:cxnLst/>
              <a:rect l="l" t="t" r="r" b="b"/>
              <a:pathLst>
                <a:path w="2633979" h="1387475">
                  <a:moveTo>
                    <a:pt x="168275" y="899921"/>
                  </a:moveTo>
                  <a:lnTo>
                    <a:pt x="124372" y="899969"/>
                  </a:lnTo>
                  <a:lnTo>
                    <a:pt x="81184" y="894873"/>
                  </a:lnTo>
                  <a:lnTo>
                    <a:pt x="39473" y="884777"/>
                  </a:lnTo>
                  <a:lnTo>
                    <a:pt x="0" y="869823"/>
                  </a:lnTo>
                </a:path>
                <a:path w="2633979" h="1387475">
                  <a:moveTo>
                    <a:pt x="316738" y="1229105"/>
                  </a:moveTo>
                  <a:lnTo>
                    <a:pt x="298890" y="1234080"/>
                  </a:lnTo>
                  <a:lnTo>
                    <a:pt x="280638" y="1238138"/>
                  </a:lnTo>
                  <a:lnTo>
                    <a:pt x="262052" y="1241268"/>
                  </a:lnTo>
                  <a:lnTo>
                    <a:pt x="243204" y="1243456"/>
                  </a:lnTo>
                </a:path>
                <a:path w="2633979" h="1387475">
                  <a:moveTo>
                    <a:pt x="951357" y="1387347"/>
                  </a:moveTo>
                  <a:lnTo>
                    <a:pt x="938571" y="1371641"/>
                  </a:lnTo>
                  <a:lnTo>
                    <a:pt x="926893" y="1355423"/>
                  </a:lnTo>
                  <a:lnTo>
                    <a:pt x="916334" y="1338752"/>
                  </a:lnTo>
                  <a:lnTo>
                    <a:pt x="906906" y="1321689"/>
                  </a:lnTo>
                </a:path>
                <a:path w="2633979" h="1387475">
                  <a:moveTo>
                    <a:pt x="1771776" y="1223517"/>
                  </a:moveTo>
                  <a:lnTo>
                    <a:pt x="1769177" y="1241825"/>
                  </a:lnTo>
                  <a:lnTo>
                    <a:pt x="1765363" y="1259966"/>
                  </a:lnTo>
                  <a:lnTo>
                    <a:pt x="1760311" y="1277917"/>
                  </a:lnTo>
                  <a:lnTo>
                    <a:pt x="1753996" y="1295653"/>
                  </a:lnTo>
                </a:path>
                <a:path w="2633979" h="1387475">
                  <a:moveTo>
                    <a:pt x="2124074" y="778255"/>
                  </a:moveTo>
                  <a:lnTo>
                    <a:pt x="2171617" y="799498"/>
                  </a:lnTo>
                  <a:lnTo>
                    <a:pt x="2214139" y="825345"/>
                  </a:lnTo>
                  <a:lnTo>
                    <a:pt x="2251218" y="855270"/>
                  </a:lnTo>
                  <a:lnTo>
                    <a:pt x="2282428" y="888745"/>
                  </a:lnTo>
                  <a:lnTo>
                    <a:pt x="2307345" y="925246"/>
                  </a:lnTo>
                  <a:lnTo>
                    <a:pt x="2325546" y="964243"/>
                  </a:lnTo>
                  <a:lnTo>
                    <a:pt x="2336606" y="1005211"/>
                  </a:lnTo>
                  <a:lnTo>
                    <a:pt x="2340101" y="1047623"/>
                  </a:lnTo>
                </a:path>
                <a:path w="2633979" h="1387475">
                  <a:moveTo>
                    <a:pt x="2633598" y="491363"/>
                  </a:moveTo>
                  <a:lnTo>
                    <a:pt x="2615324" y="519676"/>
                  </a:lnTo>
                  <a:lnTo>
                    <a:pt x="2593038" y="546131"/>
                  </a:lnTo>
                  <a:lnTo>
                    <a:pt x="2566965" y="570444"/>
                  </a:lnTo>
                  <a:lnTo>
                    <a:pt x="2537333" y="592327"/>
                  </a:lnTo>
                </a:path>
                <a:path w="2633979" h="1387475">
                  <a:moveTo>
                    <a:pt x="2402713" y="116586"/>
                  </a:moveTo>
                  <a:lnTo>
                    <a:pt x="2405114" y="128420"/>
                  </a:lnTo>
                  <a:lnTo>
                    <a:pt x="2406776" y="140303"/>
                  </a:lnTo>
                  <a:lnTo>
                    <a:pt x="2407677" y="152233"/>
                  </a:lnTo>
                  <a:lnTo>
                    <a:pt x="2407792" y="164211"/>
                  </a:lnTo>
                </a:path>
                <a:path w="2633979" h="1387475">
                  <a:moveTo>
                    <a:pt x="1788414" y="60832"/>
                  </a:moveTo>
                  <a:lnTo>
                    <a:pt x="1798595" y="44648"/>
                  </a:lnTo>
                  <a:lnTo>
                    <a:pt x="1810242" y="29083"/>
                  </a:lnTo>
                  <a:lnTo>
                    <a:pt x="1823293" y="14184"/>
                  </a:lnTo>
                  <a:lnTo>
                    <a:pt x="1837689" y="0"/>
                  </a:lnTo>
                </a:path>
                <a:path w="2633979" h="1387475">
                  <a:moveTo>
                    <a:pt x="1327531" y="89915"/>
                  </a:moveTo>
                  <a:lnTo>
                    <a:pt x="1331904" y="76398"/>
                  </a:lnTo>
                  <a:lnTo>
                    <a:pt x="1337373" y="63119"/>
                  </a:lnTo>
                  <a:lnTo>
                    <a:pt x="1343890" y="50125"/>
                  </a:lnTo>
                  <a:lnTo>
                    <a:pt x="1351407" y="37464"/>
                  </a:lnTo>
                </a:path>
                <a:path w="2633979" h="1387475">
                  <a:moveTo>
                    <a:pt x="786638" y="107695"/>
                  </a:moveTo>
                  <a:lnTo>
                    <a:pt x="809704" y="118885"/>
                  </a:lnTo>
                  <a:lnTo>
                    <a:pt x="831818" y="131111"/>
                  </a:lnTo>
                  <a:lnTo>
                    <a:pt x="852931" y="144361"/>
                  </a:lnTo>
                  <a:lnTo>
                    <a:pt x="872997" y="158623"/>
                  </a:lnTo>
                </a:path>
                <a:path w="2633979" h="1387475">
                  <a:moveTo>
                    <a:pt x="130682" y="507745"/>
                  </a:moveTo>
                  <a:lnTo>
                    <a:pt x="125892" y="494532"/>
                  </a:lnTo>
                  <a:lnTo>
                    <a:pt x="121792" y="481187"/>
                  </a:lnTo>
                  <a:lnTo>
                    <a:pt x="118360" y="467723"/>
                  </a:lnTo>
                  <a:lnTo>
                    <a:pt x="115569" y="454151"/>
                  </a:lnTo>
                </a:path>
              </a:pathLst>
            </a:custGeom>
            <a:ln w="28575">
              <a:solidFill>
                <a:srgbClr val="B683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922009" y="2844495"/>
            <a:ext cx="19405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C00000"/>
                </a:solidFill>
                <a:latin typeface="Corbel"/>
                <a:cs typeface="Corbel"/>
              </a:rPr>
              <a:t>Обязательная</a:t>
            </a:r>
            <a:endParaRPr sz="24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2400" spc="-10" b="1">
                <a:solidFill>
                  <a:srgbClr val="C00000"/>
                </a:solidFill>
                <a:latin typeface="Corbel"/>
                <a:cs typeface="Corbel"/>
              </a:rPr>
              <a:t>часть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230314" y="0"/>
              <a:ext cx="9676130" cy="6858000"/>
            </a:xfrm>
            <a:custGeom>
              <a:avLst/>
              <a:gdLst/>
              <a:ahLst/>
              <a:cxnLst/>
              <a:rect l="l" t="t" r="r" b="b"/>
              <a:pathLst>
                <a:path w="9676130" h="6858000">
                  <a:moveTo>
                    <a:pt x="0" y="6858000"/>
                  </a:moveTo>
                  <a:lnTo>
                    <a:pt x="9675685" y="6858000"/>
                  </a:lnTo>
                  <a:lnTo>
                    <a:pt x="967568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F3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004178" y="0"/>
              <a:ext cx="3902075" cy="6858000"/>
            </a:xfrm>
            <a:custGeom>
              <a:avLst/>
              <a:gdLst/>
              <a:ahLst/>
              <a:cxnLst/>
              <a:rect l="l" t="t" r="r" b="b"/>
              <a:pathLst>
                <a:path w="3902075" h="6858000">
                  <a:moveTo>
                    <a:pt x="3901821" y="0"/>
                  </a:moveTo>
                  <a:lnTo>
                    <a:pt x="0" y="0"/>
                  </a:lnTo>
                  <a:lnTo>
                    <a:pt x="3937" y="66675"/>
                  </a:lnTo>
                  <a:lnTo>
                    <a:pt x="10413" y="122174"/>
                  </a:lnTo>
                  <a:lnTo>
                    <a:pt x="18161" y="174625"/>
                  </a:lnTo>
                  <a:lnTo>
                    <a:pt x="43942" y="260350"/>
                  </a:lnTo>
                  <a:lnTo>
                    <a:pt x="59436" y="296799"/>
                  </a:lnTo>
                  <a:lnTo>
                    <a:pt x="89026" y="369824"/>
                  </a:lnTo>
                  <a:lnTo>
                    <a:pt x="103250" y="409575"/>
                  </a:lnTo>
                  <a:lnTo>
                    <a:pt x="116078" y="450850"/>
                  </a:lnTo>
                  <a:lnTo>
                    <a:pt x="127762" y="496824"/>
                  </a:lnTo>
                  <a:lnTo>
                    <a:pt x="136779" y="546100"/>
                  </a:lnTo>
                  <a:lnTo>
                    <a:pt x="143256" y="606425"/>
                  </a:lnTo>
                  <a:lnTo>
                    <a:pt x="145796" y="673100"/>
                  </a:lnTo>
                  <a:lnTo>
                    <a:pt x="143256" y="744474"/>
                  </a:lnTo>
                  <a:lnTo>
                    <a:pt x="136779" y="801624"/>
                  </a:lnTo>
                  <a:lnTo>
                    <a:pt x="127762" y="854075"/>
                  </a:lnTo>
                  <a:lnTo>
                    <a:pt x="116078" y="901700"/>
                  </a:lnTo>
                  <a:lnTo>
                    <a:pt x="103250" y="942975"/>
                  </a:lnTo>
                  <a:lnTo>
                    <a:pt x="87757" y="981075"/>
                  </a:lnTo>
                  <a:lnTo>
                    <a:pt x="72262" y="1017524"/>
                  </a:lnTo>
                  <a:lnTo>
                    <a:pt x="56769" y="1055624"/>
                  </a:lnTo>
                  <a:lnTo>
                    <a:pt x="42672" y="1095375"/>
                  </a:lnTo>
                  <a:lnTo>
                    <a:pt x="28448" y="1136650"/>
                  </a:lnTo>
                  <a:lnTo>
                    <a:pt x="16763" y="1182624"/>
                  </a:lnTo>
                  <a:lnTo>
                    <a:pt x="9017" y="1235075"/>
                  </a:lnTo>
                  <a:lnTo>
                    <a:pt x="1397" y="1295400"/>
                  </a:lnTo>
                  <a:lnTo>
                    <a:pt x="0" y="1363599"/>
                  </a:lnTo>
                  <a:lnTo>
                    <a:pt x="1397" y="1431925"/>
                  </a:lnTo>
                  <a:lnTo>
                    <a:pt x="9017" y="1492250"/>
                  </a:lnTo>
                  <a:lnTo>
                    <a:pt x="16763" y="1544574"/>
                  </a:lnTo>
                  <a:lnTo>
                    <a:pt x="28448" y="1589024"/>
                  </a:lnTo>
                  <a:lnTo>
                    <a:pt x="42672" y="1631950"/>
                  </a:lnTo>
                  <a:lnTo>
                    <a:pt x="56769" y="1671574"/>
                  </a:lnTo>
                  <a:lnTo>
                    <a:pt x="72262" y="1708150"/>
                  </a:lnTo>
                  <a:lnTo>
                    <a:pt x="87757" y="1743075"/>
                  </a:lnTo>
                  <a:lnTo>
                    <a:pt x="103250" y="1782699"/>
                  </a:lnTo>
                  <a:lnTo>
                    <a:pt x="116078" y="1823974"/>
                  </a:lnTo>
                  <a:lnTo>
                    <a:pt x="127762" y="1870075"/>
                  </a:lnTo>
                  <a:lnTo>
                    <a:pt x="136779" y="1922399"/>
                  </a:lnTo>
                  <a:lnTo>
                    <a:pt x="143256" y="1982724"/>
                  </a:lnTo>
                  <a:lnTo>
                    <a:pt x="145796" y="2051050"/>
                  </a:lnTo>
                  <a:lnTo>
                    <a:pt x="143256" y="2119249"/>
                  </a:lnTo>
                  <a:lnTo>
                    <a:pt x="136779" y="2179574"/>
                  </a:lnTo>
                  <a:lnTo>
                    <a:pt x="127762" y="2232025"/>
                  </a:lnTo>
                  <a:lnTo>
                    <a:pt x="116078" y="2277999"/>
                  </a:lnTo>
                  <a:lnTo>
                    <a:pt x="103250" y="2319274"/>
                  </a:lnTo>
                  <a:lnTo>
                    <a:pt x="87757" y="2359025"/>
                  </a:lnTo>
                  <a:lnTo>
                    <a:pt x="72262" y="2395474"/>
                  </a:lnTo>
                  <a:lnTo>
                    <a:pt x="56769" y="2433574"/>
                  </a:lnTo>
                  <a:lnTo>
                    <a:pt x="42672" y="2471674"/>
                  </a:lnTo>
                  <a:lnTo>
                    <a:pt x="28448" y="2512949"/>
                  </a:lnTo>
                  <a:lnTo>
                    <a:pt x="16763" y="2560574"/>
                  </a:lnTo>
                  <a:lnTo>
                    <a:pt x="9017" y="2613025"/>
                  </a:lnTo>
                  <a:lnTo>
                    <a:pt x="1397" y="2671699"/>
                  </a:lnTo>
                  <a:lnTo>
                    <a:pt x="0" y="2741549"/>
                  </a:lnTo>
                  <a:lnTo>
                    <a:pt x="1397" y="2809875"/>
                  </a:lnTo>
                  <a:lnTo>
                    <a:pt x="9017" y="2868549"/>
                  </a:lnTo>
                  <a:lnTo>
                    <a:pt x="16763" y="2922524"/>
                  </a:lnTo>
                  <a:lnTo>
                    <a:pt x="28448" y="2966974"/>
                  </a:lnTo>
                  <a:lnTo>
                    <a:pt x="42672" y="3009900"/>
                  </a:lnTo>
                  <a:lnTo>
                    <a:pt x="56769" y="3046349"/>
                  </a:lnTo>
                  <a:lnTo>
                    <a:pt x="72262" y="3084449"/>
                  </a:lnTo>
                  <a:lnTo>
                    <a:pt x="87757" y="3121025"/>
                  </a:lnTo>
                  <a:lnTo>
                    <a:pt x="103250" y="3160649"/>
                  </a:lnTo>
                  <a:lnTo>
                    <a:pt x="116078" y="3201924"/>
                  </a:lnTo>
                  <a:lnTo>
                    <a:pt x="127762" y="3248025"/>
                  </a:lnTo>
                  <a:lnTo>
                    <a:pt x="136779" y="3300349"/>
                  </a:lnTo>
                  <a:lnTo>
                    <a:pt x="143256" y="3360674"/>
                  </a:lnTo>
                  <a:lnTo>
                    <a:pt x="145796" y="3427349"/>
                  </a:lnTo>
                  <a:lnTo>
                    <a:pt x="143256" y="3497199"/>
                  </a:lnTo>
                  <a:lnTo>
                    <a:pt x="136779" y="3557524"/>
                  </a:lnTo>
                  <a:lnTo>
                    <a:pt x="127762" y="3609975"/>
                  </a:lnTo>
                  <a:lnTo>
                    <a:pt x="116078" y="3655949"/>
                  </a:lnTo>
                  <a:lnTo>
                    <a:pt x="103250" y="3697224"/>
                  </a:lnTo>
                  <a:lnTo>
                    <a:pt x="87757" y="3736975"/>
                  </a:lnTo>
                  <a:lnTo>
                    <a:pt x="56769" y="3811524"/>
                  </a:lnTo>
                  <a:lnTo>
                    <a:pt x="42672" y="3848100"/>
                  </a:lnTo>
                  <a:lnTo>
                    <a:pt x="28448" y="3890899"/>
                  </a:lnTo>
                  <a:lnTo>
                    <a:pt x="16763" y="3935349"/>
                  </a:lnTo>
                  <a:lnTo>
                    <a:pt x="9017" y="3987800"/>
                  </a:lnTo>
                  <a:lnTo>
                    <a:pt x="1397" y="4048125"/>
                  </a:lnTo>
                  <a:lnTo>
                    <a:pt x="0" y="4116324"/>
                  </a:lnTo>
                  <a:lnTo>
                    <a:pt x="1397" y="4186174"/>
                  </a:lnTo>
                  <a:lnTo>
                    <a:pt x="9017" y="4244975"/>
                  </a:lnTo>
                  <a:lnTo>
                    <a:pt x="16763" y="4297299"/>
                  </a:lnTo>
                  <a:lnTo>
                    <a:pt x="28448" y="4343400"/>
                  </a:lnTo>
                  <a:lnTo>
                    <a:pt x="42672" y="4386199"/>
                  </a:lnTo>
                  <a:lnTo>
                    <a:pt x="56769" y="4424299"/>
                  </a:lnTo>
                  <a:lnTo>
                    <a:pt x="87757" y="4498975"/>
                  </a:lnTo>
                  <a:lnTo>
                    <a:pt x="103250" y="4537075"/>
                  </a:lnTo>
                  <a:lnTo>
                    <a:pt x="116078" y="4579874"/>
                  </a:lnTo>
                  <a:lnTo>
                    <a:pt x="127762" y="4625975"/>
                  </a:lnTo>
                  <a:lnTo>
                    <a:pt x="136779" y="4678299"/>
                  </a:lnTo>
                  <a:lnTo>
                    <a:pt x="143256" y="4738624"/>
                  </a:lnTo>
                  <a:lnTo>
                    <a:pt x="145796" y="4806950"/>
                  </a:lnTo>
                  <a:lnTo>
                    <a:pt x="143256" y="4875149"/>
                  </a:lnTo>
                  <a:lnTo>
                    <a:pt x="136779" y="4935474"/>
                  </a:lnTo>
                  <a:lnTo>
                    <a:pt x="127762" y="4987925"/>
                  </a:lnTo>
                  <a:lnTo>
                    <a:pt x="116078" y="5033899"/>
                  </a:lnTo>
                  <a:lnTo>
                    <a:pt x="103250" y="5075174"/>
                  </a:lnTo>
                  <a:lnTo>
                    <a:pt x="87757" y="5114925"/>
                  </a:lnTo>
                  <a:lnTo>
                    <a:pt x="72262" y="5149850"/>
                  </a:lnTo>
                  <a:lnTo>
                    <a:pt x="56769" y="5186299"/>
                  </a:lnTo>
                  <a:lnTo>
                    <a:pt x="42672" y="5226050"/>
                  </a:lnTo>
                  <a:lnTo>
                    <a:pt x="28448" y="5268849"/>
                  </a:lnTo>
                  <a:lnTo>
                    <a:pt x="16763" y="5313299"/>
                  </a:lnTo>
                  <a:lnTo>
                    <a:pt x="9017" y="5365750"/>
                  </a:lnTo>
                  <a:lnTo>
                    <a:pt x="1397" y="5426075"/>
                  </a:lnTo>
                  <a:lnTo>
                    <a:pt x="0" y="5494274"/>
                  </a:lnTo>
                  <a:lnTo>
                    <a:pt x="1397" y="5562600"/>
                  </a:lnTo>
                  <a:lnTo>
                    <a:pt x="9017" y="5622925"/>
                  </a:lnTo>
                  <a:lnTo>
                    <a:pt x="16763" y="5675312"/>
                  </a:lnTo>
                  <a:lnTo>
                    <a:pt x="28448" y="5721350"/>
                  </a:lnTo>
                  <a:lnTo>
                    <a:pt x="42672" y="5762625"/>
                  </a:lnTo>
                  <a:lnTo>
                    <a:pt x="56769" y="5802312"/>
                  </a:lnTo>
                  <a:lnTo>
                    <a:pt x="72262" y="5840412"/>
                  </a:lnTo>
                  <a:lnTo>
                    <a:pt x="87757" y="5876925"/>
                  </a:lnTo>
                  <a:lnTo>
                    <a:pt x="103250" y="5915025"/>
                  </a:lnTo>
                  <a:lnTo>
                    <a:pt x="116078" y="5956300"/>
                  </a:lnTo>
                  <a:lnTo>
                    <a:pt x="127762" y="6003925"/>
                  </a:lnTo>
                  <a:lnTo>
                    <a:pt x="136779" y="6056312"/>
                  </a:lnTo>
                  <a:lnTo>
                    <a:pt x="143256" y="6113462"/>
                  </a:lnTo>
                  <a:lnTo>
                    <a:pt x="145796" y="6183312"/>
                  </a:lnTo>
                  <a:lnTo>
                    <a:pt x="143256" y="6251575"/>
                  </a:lnTo>
                  <a:lnTo>
                    <a:pt x="136779" y="6311900"/>
                  </a:lnTo>
                  <a:lnTo>
                    <a:pt x="127762" y="6361112"/>
                  </a:lnTo>
                  <a:lnTo>
                    <a:pt x="116078" y="6407150"/>
                  </a:lnTo>
                  <a:lnTo>
                    <a:pt x="103250" y="6448425"/>
                  </a:lnTo>
                  <a:lnTo>
                    <a:pt x="89026" y="6488112"/>
                  </a:lnTo>
                  <a:lnTo>
                    <a:pt x="59436" y="6561137"/>
                  </a:lnTo>
                  <a:lnTo>
                    <a:pt x="43942" y="6597650"/>
                  </a:lnTo>
                  <a:lnTo>
                    <a:pt x="18161" y="6683375"/>
                  </a:lnTo>
                  <a:lnTo>
                    <a:pt x="10413" y="6735761"/>
                  </a:lnTo>
                  <a:lnTo>
                    <a:pt x="3937" y="6791323"/>
                  </a:lnTo>
                  <a:lnTo>
                    <a:pt x="0" y="6857999"/>
                  </a:lnTo>
                  <a:lnTo>
                    <a:pt x="3901821" y="6857999"/>
                  </a:lnTo>
                  <a:lnTo>
                    <a:pt x="3901821" y="0"/>
                  </a:lnTo>
                  <a:close/>
                </a:path>
              </a:pathLst>
            </a:custGeom>
            <a:solidFill>
              <a:srgbClr val="2A1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5673725" cy="6858000"/>
            </a:xfrm>
            <a:custGeom>
              <a:avLst/>
              <a:gdLst/>
              <a:ahLst/>
              <a:cxnLst/>
              <a:rect l="l" t="t" r="r" b="b"/>
              <a:pathLst>
                <a:path w="5673725" h="6858000">
                  <a:moveTo>
                    <a:pt x="23031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0314" y="6858000"/>
                  </a:lnTo>
                  <a:lnTo>
                    <a:pt x="230314" y="0"/>
                  </a:lnTo>
                  <a:close/>
                </a:path>
                <a:path w="5673725" h="6858000">
                  <a:moveTo>
                    <a:pt x="5673699" y="3616782"/>
                  </a:moveTo>
                  <a:lnTo>
                    <a:pt x="5664797" y="3542411"/>
                  </a:lnTo>
                  <a:lnTo>
                    <a:pt x="5654357" y="3505517"/>
                  </a:lnTo>
                  <a:lnTo>
                    <a:pt x="5639879" y="3469017"/>
                  </a:lnTo>
                  <a:lnTo>
                    <a:pt x="5621337" y="3433038"/>
                  </a:lnTo>
                  <a:lnTo>
                    <a:pt x="5598693" y="3397732"/>
                  </a:lnTo>
                  <a:lnTo>
                    <a:pt x="5571934" y="3363239"/>
                  </a:lnTo>
                  <a:lnTo>
                    <a:pt x="5541035" y="3329724"/>
                  </a:lnTo>
                  <a:lnTo>
                    <a:pt x="5505958" y="3297301"/>
                  </a:lnTo>
                  <a:lnTo>
                    <a:pt x="5514289" y="3283788"/>
                  </a:lnTo>
                  <a:lnTo>
                    <a:pt x="5535168" y="3242183"/>
                  </a:lnTo>
                  <a:lnTo>
                    <a:pt x="5547906" y="3204857"/>
                  </a:lnTo>
                  <a:lnTo>
                    <a:pt x="5557723" y="3130524"/>
                  </a:lnTo>
                  <a:lnTo>
                    <a:pt x="5555132" y="3093897"/>
                  </a:lnTo>
                  <a:lnTo>
                    <a:pt x="5535688" y="3022600"/>
                  </a:lnTo>
                  <a:lnTo>
                    <a:pt x="5498338" y="2955150"/>
                  </a:lnTo>
                  <a:lnTo>
                    <a:pt x="5473331" y="2923324"/>
                  </a:lnTo>
                  <a:lnTo>
                    <a:pt x="5444312" y="2893009"/>
                  </a:lnTo>
                  <a:lnTo>
                    <a:pt x="5411457" y="2864370"/>
                  </a:lnTo>
                  <a:lnTo>
                    <a:pt x="5374906" y="2837611"/>
                  </a:lnTo>
                  <a:lnTo>
                    <a:pt x="5334825" y="2812910"/>
                  </a:lnTo>
                  <a:lnTo>
                    <a:pt x="5291366" y="2790444"/>
                  </a:lnTo>
                  <a:lnTo>
                    <a:pt x="5244693" y="2770390"/>
                  </a:lnTo>
                  <a:lnTo>
                    <a:pt x="5194973" y="2752941"/>
                  </a:lnTo>
                  <a:lnTo>
                    <a:pt x="5142344" y="2738272"/>
                  </a:lnTo>
                  <a:lnTo>
                    <a:pt x="5086985" y="2726563"/>
                  </a:lnTo>
                  <a:lnTo>
                    <a:pt x="5071300" y="2683814"/>
                  </a:lnTo>
                  <a:lnTo>
                    <a:pt x="5048351" y="2642781"/>
                  </a:lnTo>
                  <a:lnTo>
                    <a:pt x="5018494" y="2603868"/>
                  </a:lnTo>
                  <a:lnTo>
                    <a:pt x="4982045" y="2567444"/>
                  </a:lnTo>
                  <a:lnTo>
                    <a:pt x="4939360" y="2533878"/>
                  </a:lnTo>
                  <a:lnTo>
                    <a:pt x="4890770" y="2503551"/>
                  </a:lnTo>
                  <a:lnTo>
                    <a:pt x="4848847" y="2482329"/>
                  </a:lnTo>
                  <a:lnTo>
                    <a:pt x="4804981" y="2463965"/>
                  </a:lnTo>
                  <a:lnTo>
                    <a:pt x="4759426" y="2448458"/>
                  </a:lnTo>
                  <a:lnTo>
                    <a:pt x="4712487" y="2435796"/>
                  </a:lnTo>
                  <a:lnTo>
                    <a:pt x="4664443" y="2425954"/>
                  </a:lnTo>
                  <a:lnTo>
                    <a:pt x="4615586" y="2418918"/>
                  </a:lnTo>
                  <a:lnTo>
                    <a:pt x="4566221" y="2414676"/>
                  </a:lnTo>
                  <a:lnTo>
                    <a:pt x="4516615" y="2413203"/>
                  </a:lnTo>
                  <a:lnTo>
                    <a:pt x="4467072" y="2414498"/>
                  </a:lnTo>
                  <a:lnTo>
                    <a:pt x="4417873" y="2418537"/>
                  </a:lnTo>
                  <a:lnTo>
                    <a:pt x="4369320" y="2425306"/>
                  </a:lnTo>
                  <a:lnTo>
                    <a:pt x="4321683" y="2434780"/>
                  </a:lnTo>
                  <a:lnTo>
                    <a:pt x="4275264" y="2446959"/>
                  </a:lnTo>
                  <a:lnTo>
                    <a:pt x="4230344" y="2461818"/>
                  </a:lnTo>
                  <a:lnTo>
                    <a:pt x="4187215" y="2479344"/>
                  </a:lnTo>
                  <a:lnTo>
                    <a:pt x="4146169" y="2499512"/>
                  </a:lnTo>
                  <a:lnTo>
                    <a:pt x="4107497" y="2522321"/>
                  </a:lnTo>
                  <a:lnTo>
                    <a:pt x="4071493" y="2547747"/>
                  </a:lnTo>
                  <a:lnTo>
                    <a:pt x="4032580" y="2518003"/>
                  </a:lnTo>
                  <a:lnTo>
                    <a:pt x="3988943" y="2491422"/>
                  </a:lnTo>
                  <a:lnTo>
                    <a:pt x="3941000" y="2468283"/>
                  </a:lnTo>
                  <a:lnTo>
                    <a:pt x="3889248" y="2448814"/>
                  </a:lnTo>
                  <a:lnTo>
                    <a:pt x="3840238" y="2434729"/>
                  </a:lnTo>
                  <a:lnTo>
                    <a:pt x="3790289" y="2424150"/>
                  </a:lnTo>
                  <a:lnTo>
                    <a:pt x="3739743" y="2417026"/>
                  </a:lnTo>
                  <a:lnTo>
                    <a:pt x="3688943" y="2413279"/>
                  </a:lnTo>
                  <a:lnTo>
                    <a:pt x="3638270" y="2412809"/>
                  </a:lnTo>
                  <a:lnTo>
                    <a:pt x="3588042" y="2415565"/>
                  </a:lnTo>
                  <a:lnTo>
                    <a:pt x="3538626" y="2421445"/>
                  </a:lnTo>
                  <a:lnTo>
                    <a:pt x="3490379" y="2430386"/>
                  </a:lnTo>
                  <a:lnTo>
                    <a:pt x="3443655" y="2442311"/>
                  </a:lnTo>
                  <a:lnTo>
                    <a:pt x="3398786" y="2457145"/>
                  </a:lnTo>
                  <a:lnTo>
                    <a:pt x="3356152" y="2474798"/>
                  </a:lnTo>
                  <a:lnTo>
                    <a:pt x="3316084" y="2495207"/>
                  </a:lnTo>
                  <a:lnTo>
                    <a:pt x="3278936" y="2518270"/>
                  </a:lnTo>
                  <a:lnTo>
                    <a:pt x="3245078" y="2543937"/>
                  </a:lnTo>
                  <a:lnTo>
                    <a:pt x="3214840" y="2572118"/>
                  </a:lnTo>
                  <a:lnTo>
                    <a:pt x="3188589" y="2602738"/>
                  </a:lnTo>
                  <a:lnTo>
                    <a:pt x="3154515" y="2582227"/>
                  </a:lnTo>
                  <a:lnTo>
                    <a:pt x="3118320" y="2563418"/>
                  </a:lnTo>
                  <a:lnTo>
                    <a:pt x="3080181" y="2546400"/>
                  </a:lnTo>
                  <a:lnTo>
                    <a:pt x="3040253" y="2531237"/>
                  </a:lnTo>
                  <a:lnTo>
                    <a:pt x="2990494" y="2515616"/>
                  </a:lnTo>
                  <a:lnTo>
                    <a:pt x="2939758" y="2503043"/>
                  </a:lnTo>
                  <a:lnTo>
                    <a:pt x="2888297" y="2493454"/>
                  </a:lnTo>
                  <a:lnTo>
                    <a:pt x="2836367" y="2486812"/>
                  </a:lnTo>
                  <a:lnTo>
                    <a:pt x="2784221" y="2483066"/>
                  </a:lnTo>
                  <a:lnTo>
                    <a:pt x="2732138" y="2482151"/>
                  </a:lnTo>
                  <a:lnTo>
                    <a:pt x="2680347" y="2484031"/>
                  </a:lnTo>
                  <a:lnTo>
                    <a:pt x="2629128" y="2488641"/>
                  </a:lnTo>
                  <a:lnTo>
                    <a:pt x="2578735" y="2495931"/>
                  </a:lnTo>
                  <a:lnTo>
                    <a:pt x="2529433" y="2505862"/>
                  </a:lnTo>
                  <a:lnTo>
                    <a:pt x="2481465" y="2518359"/>
                  </a:lnTo>
                  <a:lnTo>
                    <a:pt x="2435098" y="2533396"/>
                  </a:lnTo>
                  <a:lnTo>
                    <a:pt x="2390597" y="2550896"/>
                  </a:lnTo>
                  <a:lnTo>
                    <a:pt x="2348217" y="2570823"/>
                  </a:lnTo>
                  <a:lnTo>
                    <a:pt x="2308212" y="2593124"/>
                  </a:lnTo>
                  <a:lnTo>
                    <a:pt x="2270849" y="2617736"/>
                  </a:lnTo>
                  <a:lnTo>
                    <a:pt x="2236368" y="2644622"/>
                  </a:lnTo>
                  <a:lnTo>
                    <a:pt x="2205050" y="2673718"/>
                  </a:lnTo>
                  <a:lnTo>
                    <a:pt x="2177161" y="2704973"/>
                  </a:lnTo>
                  <a:lnTo>
                    <a:pt x="2129574" y="2688044"/>
                  </a:lnTo>
                  <a:lnTo>
                    <a:pt x="2080602" y="2673312"/>
                  </a:lnTo>
                  <a:lnTo>
                    <a:pt x="2030399" y="2660789"/>
                  </a:lnTo>
                  <a:lnTo>
                    <a:pt x="1979168" y="2650502"/>
                  </a:lnTo>
                  <a:lnTo>
                    <a:pt x="1927059" y="2642476"/>
                  </a:lnTo>
                  <a:lnTo>
                    <a:pt x="1874253" y="2636736"/>
                  </a:lnTo>
                  <a:lnTo>
                    <a:pt x="1820938" y="2633294"/>
                  </a:lnTo>
                  <a:lnTo>
                    <a:pt x="1767281" y="2632189"/>
                  </a:lnTo>
                  <a:lnTo>
                    <a:pt x="1713445" y="2633421"/>
                  </a:lnTo>
                  <a:lnTo>
                    <a:pt x="1659636" y="2637028"/>
                  </a:lnTo>
                  <a:lnTo>
                    <a:pt x="1602701" y="2643467"/>
                  </a:lnTo>
                  <a:lnTo>
                    <a:pt x="1547406" y="2652369"/>
                  </a:lnTo>
                  <a:lnTo>
                    <a:pt x="1493837" y="2663672"/>
                  </a:lnTo>
                  <a:lnTo>
                    <a:pt x="1442135" y="2677249"/>
                  </a:lnTo>
                  <a:lnTo>
                    <a:pt x="1392389" y="2693009"/>
                  </a:lnTo>
                  <a:lnTo>
                    <a:pt x="1344739" y="2710853"/>
                  </a:lnTo>
                  <a:lnTo>
                    <a:pt x="1299298" y="2730665"/>
                  </a:lnTo>
                  <a:lnTo>
                    <a:pt x="1256182" y="2752356"/>
                  </a:lnTo>
                  <a:lnTo>
                    <a:pt x="1215491" y="2775839"/>
                  </a:lnTo>
                  <a:lnTo>
                    <a:pt x="1177366" y="2800985"/>
                  </a:lnTo>
                  <a:lnTo>
                    <a:pt x="1141920" y="2827705"/>
                  </a:lnTo>
                  <a:lnTo>
                    <a:pt x="1109256" y="2855912"/>
                  </a:lnTo>
                  <a:lnTo>
                    <a:pt x="1079512" y="2885478"/>
                  </a:lnTo>
                  <a:lnTo>
                    <a:pt x="1052779" y="2916326"/>
                  </a:lnTo>
                  <a:lnTo>
                    <a:pt x="1029195" y="2948330"/>
                  </a:lnTo>
                  <a:lnTo>
                    <a:pt x="1008875" y="2981414"/>
                  </a:lnTo>
                  <a:lnTo>
                    <a:pt x="978471" y="3050387"/>
                  </a:lnTo>
                  <a:lnTo>
                    <a:pt x="962507" y="3122422"/>
                  </a:lnTo>
                  <a:lnTo>
                    <a:pt x="960234" y="3159328"/>
                  </a:lnTo>
                  <a:lnTo>
                    <a:pt x="961923" y="3196704"/>
                  </a:lnTo>
                  <a:lnTo>
                    <a:pt x="967701" y="3234436"/>
                  </a:lnTo>
                  <a:lnTo>
                    <a:pt x="963345" y="3242183"/>
                  </a:lnTo>
                  <a:lnTo>
                    <a:pt x="909129" y="3247783"/>
                  </a:lnTo>
                  <a:lnTo>
                    <a:pt x="856627" y="3257029"/>
                  </a:lnTo>
                  <a:lnTo>
                    <a:pt x="806196" y="3269754"/>
                  </a:lnTo>
                  <a:lnTo>
                    <a:pt x="758202" y="3285794"/>
                  </a:lnTo>
                  <a:lnTo>
                    <a:pt x="713028" y="3304997"/>
                  </a:lnTo>
                  <a:lnTo>
                    <a:pt x="671042" y="3327196"/>
                  </a:lnTo>
                  <a:lnTo>
                    <a:pt x="632625" y="3352241"/>
                  </a:lnTo>
                  <a:lnTo>
                    <a:pt x="598131" y="3379965"/>
                  </a:lnTo>
                  <a:lnTo>
                    <a:pt x="567956" y="3410204"/>
                  </a:lnTo>
                  <a:lnTo>
                    <a:pt x="540321" y="3445916"/>
                  </a:lnTo>
                  <a:lnTo>
                    <a:pt x="519544" y="3482708"/>
                  </a:lnTo>
                  <a:lnTo>
                    <a:pt x="505485" y="3520224"/>
                  </a:lnTo>
                  <a:lnTo>
                    <a:pt x="497992" y="3558108"/>
                  </a:lnTo>
                  <a:lnTo>
                    <a:pt x="496938" y="3596017"/>
                  </a:lnTo>
                  <a:lnTo>
                    <a:pt x="502170" y="3633584"/>
                  </a:lnTo>
                  <a:lnTo>
                    <a:pt x="513562" y="3670477"/>
                  </a:lnTo>
                  <a:lnTo>
                    <a:pt x="530961" y="3706342"/>
                  </a:lnTo>
                  <a:lnTo>
                    <a:pt x="554240" y="3740810"/>
                  </a:lnTo>
                  <a:lnTo>
                    <a:pt x="583260" y="3773538"/>
                  </a:lnTo>
                  <a:lnTo>
                    <a:pt x="617867" y="3804170"/>
                  </a:lnTo>
                  <a:lnTo>
                    <a:pt x="657936" y="3832352"/>
                  </a:lnTo>
                  <a:lnTo>
                    <a:pt x="703326" y="3857739"/>
                  </a:lnTo>
                  <a:lnTo>
                    <a:pt x="753897" y="3879977"/>
                  </a:lnTo>
                  <a:lnTo>
                    <a:pt x="712292" y="3912997"/>
                  </a:lnTo>
                  <a:lnTo>
                    <a:pt x="677633" y="3948811"/>
                  </a:lnTo>
                  <a:lnTo>
                    <a:pt x="650151" y="3986949"/>
                  </a:lnTo>
                  <a:lnTo>
                    <a:pt x="630072" y="4026954"/>
                  </a:lnTo>
                  <a:lnTo>
                    <a:pt x="617626" y="4068343"/>
                  </a:lnTo>
                  <a:lnTo>
                    <a:pt x="613067" y="4110647"/>
                  </a:lnTo>
                  <a:lnTo>
                    <a:pt x="616610" y="4153408"/>
                  </a:lnTo>
                  <a:lnTo>
                    <a:pt x="641604" y="4225302"/>
                  </a:lnTo>
                  <a:lnTo>
                    <a:pt x="662254" y="4258665"/>
                  </a:lnTo>
                  <a:lnTo>
                    <a:pt x="687857" y="4290047"/>
                  </a:lnTo>
                  <a:lnTo>
                    <a:pt x="718058" y="4319282"/>
                  </a:lnTo>
                  <a:lnTo>
                    <a:pt x="752525" y="4346181"/>
                  </a:lnTo>
                  <a:lnTo>
                    <a:pt x="790879" y="4370552"/>
                  </a:lnTo>
                  <a:lnTo>
                    <a:pt x="832777" y="4392231"/>
                  </a:lnTo>
                  <a:lnTo>
                    <a:pt x="877874" y="4411027"/>
                  </a:lnTo>
                  <a:lnTo>
                    <a:pt x="925804" y="4426750"/>
                  </a:lnTo>
                  <a:lnTo>
                    <a:pt x="976223" y="4439234"/>
                  </a:lnTo>
                  <a:lnTo>
                    <a:pt x="1028776" y="4448276"/>
                  </a:lnTo>
                  <a:lnTo>
                    <a:pt x="1083106" y="4453712"/>
                  </a:lnTo>
                  <a:lnTo>
                    <a:pt x="1138859" y="4455350"/>
                  </a:lnTo>
                  <a:lnTo>
                    <a:pt x="1195692" y="4453001"/>
                  </a:lnTo>
                  <a:lnTo>
                    <a:pt x="1205458" y="4463923"/>
                  </a:lnTo>
                  <a:lnTo>
                    <a:pt x="1234770" y="4494060"/>
                  </a:lnTo>
                  <a:lnTo>
                    <a:pt x="1266291" y="4522673"/>
                  </a:lnTo>
                  <a:lnTo>
                    <a:pt x="1299921" y="4549749"/>
                  </a:lnTo>
                  <a:lnTo>
                    <a:pt x="1335519" y="4575289"/>
                  </a:lnTo>
                  <a:lnTo>
                    <a:pt x="1372971" y="4599241"/>
                  </a:lnTo>
                  <a:lnTo>
                    <a:pt x="1412176" y="4621619"/>
                  </a:lnTo>
                  <a:lnTo>
                    <a:pt x="1452981" y="4642383"/>
                  </a:lnTo>
                  <a:lnTo>
                    <a:pt x="1495298" y="4661522"/>
                  </a:lnTo>
                  <a:lnTo>
                    <a:pt x="1538986" y="4678997"/>
                  </a:lnTo>
                  <a:lnTo>
                    <a:pt x="1583944" y="4694821"/>
                  </a:lnTo>
                  <a:lnTo>
                    <a:pt x="1630045" y="4708957"/>
                  </a:lnTo>
                  <a:lnTo>
                    <a:pt x="1677162" y="4721377"/>
                  </a:lnTo>
                  <a:lnTo>
                    <a:pt x="1725193" y="4732071"/>
                  </a:lnTo>
                  <a:lnTo>
                    <a:pt x="1774012" y="4741024"/>
                  </a:lnTo>
                  <a:lnTo>
                    <a:pt x="1823491" y="4748212"/>
                  </a:lnTo>
                  <a:lnTo>
                    <a:pt x="1873516" y="4753610"/>
                  </a:lnTo>
                  <a:lnTo>
                    <a:pt x="1923973" y="4757217"/>
                  </a:lnTo>
                  <a:lnTo>
                    <a:pt x="1974735" y="4758982"/>
                  </a:lnTo>
                  <a:lnTo>
                    <a:pt x="2025700" y="4758918"/>
                  </a:lnTo>
                  <a:lnTo>
                    <a:pt x="2076729" y="4756975"/>
                  </a:lnTo>
                  <a:lnTo>
                    <a:pt x="2127720" y="4753165"/>
                  </a:lnTo>
                  <a:lnTo>
                    <a:pt x="2178532" y="4747438"/>
                  </a:lnTo>
                  <a:lnTo>
                    <a:pt x="2229078" y="4739805"/>
                  </a:lnTo>
                  <a:lnTo>
                    <a:pt x="2279205" y="4730216"/>
                  </a:lnTo>
                  <a:lnTo>
                    <a:pt x="2328811" y="4718672"/>
                  </a:lnTo>
                  <a:lnTo>
                    <a:pt x="2377783" y="4705147"/>
                  </a:lnTo>
                  <a:lnTo>
                    <a:pt x="2425992" y="4689627"/>
                  </a:lnTo>
                  <a:lnTo>
                    <a:pt x="2473325" y="4672076"/>
                  </a:lnTo>
                  <a:lnTo>
                    <a:pt x="2506014" y="4701972"/>
                  </a:lnTo>
                  <a:lnTo>
                    <a:pt x="2541600" y="4730178"/>
                  </a:lnTo>
                  <a:lnTo>
                    <a:pt x="2579903" y="4756620"/>
                  </a:lnTo>
                  <a:lnTo>
                    <a:pt x="2620772" y="4781220"/>
                  </a:lnTo>
                  <a:lnTo>
                    <a:pt x="2664041" y="4803889"/>
                  </a:lnTo>
                  <a:lnTo>
                    <a:pt x="2709557" y="4824565"/>
                  </a:lnTo>
                  <a:lnTo>
                    <a:pt x="2757170" y="4843170"/>
                  </a:lnTo>
                  <a:lnTo>
                    <a:pt x="2806712" y="4859604"/>
                  </a:lnTo>
                  <a:lnTo>
                    <a:pt x="2858033" y="4873803"/>
                  </a:lnTo>
                  <a:lnTo>
                    <a:pt x="2910967" y="4885690"/>
                  </a:lnTo>
                  <a:lnTo>
                    <a:pt x="2964459" y="4895075"/>
                  </a:lnTo>
                  <a:lnTo>
                    <a:pt x="3018066" y="4901958"/>
                  </a:lnTo>
                  <a:lnTo>
                    <a:pt x="3071609" y="4906403"/>
                  </a:lnTo>
                  <a:lnTo>
                    <a:pt x="3124962" y="4908461"/>
                  </a:lnTo>
                  <a:lnTo>
                    <a:pt x="3177959" y="4908194"/>
                  </a:lnTo>
                  <a:lnTo>
                    <a:pt x="3230461" y="4905654"/>
                  </a:lnTo>
                  <a:lnTo>
                    <a:pt x="3282302" y="4900879"/>
                  </a:lnTo>
                  <a:lnTo>
                    <a:pt x="3333343" y="4893932"/>
                  </a:lnTo>
                  <a:lnTo>
                    <a:pt x="3383432" y="4884877"/>
                  </a:lnTo>
                  <a:lnTo>
                    <a:pt x="3432429" y="4873752"/>
                  </a:lnTo>
                  <a:lnTo>
                    <a:pt x="3480168" y="4860607"/>
                  </a:lnTo>
                  <a:lnTo>
                    <a:pt x="3526498" y="4845494"/>
                  </a:lnTo>
                  <a:lnTo>
                    <a:pt x="3571278" y="4828489"/>
                  </a:lnTo>
                  <a:lnTo>
                    <a:pt x="3614369" y="4809629"/>
                  </a:lnTo>
                  <a:lnTo>
                    <a:pt x="3655593" y="4788954"/>
                  </a:lnTo>
                  <a:lnTo>
                    <a:pt x="3694823" y="4766538"/>
                  </a:lnTo>
                  <a:lnTo>
                    <a:pt x="3731895" y="4742434"/>
                  </a:lnTo>
                  <a:lnTo>
                    <a:pt x="3766680" y="4716678"/>
                  </a:lnTo>
                  <a:lnTo>
                    <a:pt x="3799001" y="4689335"/>
                  </a:lnTo>
                  <a:lnTo>
                    <a:pt x="3828719" y="4660443"/>
                  </a:lnTo>
                  <a:lnTo>
                    <a:pt x="3855682" y="4630077"/>
                  </a:lnTo>
                  <a:lnTo>
                    <a:pt x="3879748" y="4598289"/>
                  </a:lnTo>
                  <a:lnTo>
                    <a:pt x="3900767" y="4565104"/>
                  </a:lnTo>
                  <a:lnTo>
                    <a:pt x="3918585" y="4530598"/>
                  </a:lnTo>
                  <a:lnTo>
                    <a:pt x="3966032" y="4548340"/>
                  </a:lnTo>
                  <a:lnTo>
                    <a:pt x="4015270" y="4563529"/>
                  </a:lnTo>
                  <a:lnTo>
                    <a:pt x="4066044" y="4576102"/>
                  </a:lnTo>
                  <a:lnTo>
                    <a:pt x="4118114" y="4586033"/>
                  </a:lnTo>
                  <a:lnTo>
                    <a:pt x="4171264" y="4593272"/>
                  </a:lnTo>
                  <a:lnTo>
                    <a:pt x="4225226" y="4597755"/>
                  </a:lnTo>
                  <a:lnTo>
                    <a:pt x="4279773" y="4599432"/>
                  </a:lnTo>
                  <a:lnTo>
                    <a:pt x="4336554" y="4598238"/>
                  </a:lnTo>
                  <a:lnTo>
                    <a:pt x="4392117" y="4594085"/>
                  </a:lnTo>
                  <a:lnTo>
                    <a:pt x="4446270" y="4587113"/>
                  </a:lnTo>
                  <a:lnTo>
                    <a:pt x="4498848" y="4577435"/>
                  </a:lnTo>
                  <a:lnTo>
                    <a:pt x="4549648" y="4565167"/>
                  </a:lnTo>
                  <a:lnTo>
                    <a:pt x="4598505" y="4550410"/>
                  </a:lnTo>
                  <a:lnTo>
                    <a:pt x="4645241" y="4533303"/>
                  </a:lnTo>
                  <a:lnTo>
                    <a:pt x="4689678" y="4513948"/>
                  </a:lnTo>
                  <a:lnTo>
                    <a:pt x="4731626" y="4492460"/>
                  </a:lnTo>
                  <a:lnTo>
                    <a:pt x="4770907" y="4468965"/>
                  </a:lnTo>
                  <a:lnTo>
                    <a:pt x="4807343" y="4443565"/>
                  </a:lnTo>
                  <a:lnTo>
                    <a:pt x="4840757" y="4416399"/>
                  </a:lnTo>
                  <a:lnTo>
                    <a:pt x="4870970" y="4387558"/>
                  </a:lnTo>
                  <a:lnTo>
                    <a:pt x="4897793" y="4357167"/>
                  </a:lnTo>
                  <a:lnTo>
                    <a:pt x="4921059" y="4325353"/>
                  </a:lnTo>
                  <a:lnTo>
                    <a:pt x="4940579" y="4292219"/>
                  </a:lnTo>
                  <a:lnTo>
                    <a:pt x="4967668" y="4222470"/>
                  </a:lnTo>
                  <a:lnTo>
                    <a:pt x="4977638" y="4148836"/>
                  </a:lnTo>
                  <a:lnTo>
                    <a:pt x="5028984" y="4142905"/>
                  </a:lnTo>
                  <a:lnTo>
                    <a:pt x="5079517" y="4134828"/>
                  </a:lnTo>
                  <a:lnTo>
                    <a:pt x="5129060" y="4124655"/>
                  </a:lnTo>
                  <a:lnTo>
                    <a:pt x="5177472" y="4112437"/>
                  </a:lnTo>
                  <a:lnTo>
                    <a:pt x="5224589" y="4098213"/>
                  </a:lnTo>
                  <a:lnTo>
                    <a:pt x="5270271" y="4082034"/>
                  </a:lnTo>
                  <a:lnTo>
                    <a:pt x="5314366" y="4063923"/>
                  </a:lnTo>
                  <a:lnTo>
                    <a:pt x="5356733" y="4043934"/>
                  </a:lnTo>
                  <a:lnTo>
                    <a:pt x="5403367" y="4018584"/>
                  </a:lnTo>
                  <a:lnTo>
                    <a:pt x="5446407" y="3991445"/>
                  </a:lnTo>
                  <a:lnTo>
                    <a:pt x="5485816" y="3962679"/>
                  </a:lnTo>
                  <a:lnTo>
                    <a:pt x="5521566" y="3932415"/>
                  </a:lnTo>
                  <a:lnTo>
                    <a:pt x="5553608" y="3900805"/>
                  </a:lnTo>
                  <a:lnTo>
                    <a:pt x="5581942" y="3868001"/>
                  </a:lnTo>
                  <a:lnTo>
                    <a:pt x="5606529" y="3834130"/>
                  </a:lnTo>
                  <a:lnTo>
                    <a:pt x="5627332" y="3799344"/>
                  </a:lnTo>
                  <a:lnTo>
                    <a:pt x="5644337" y="3763797"/>
                  </a:lnTo>
                  <a:lnTo>
                    <a:pt x="5657494" y="3727615"/>
                  </a:lnTo>
                  <a:lnTo>
                    <a:pt x="5672201" y="3653967"/>
                  </a:lnTo>
                  <a:lnTo>
                    <a:pt x="5673699" y="3616782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0481" y="3164575"/>
              <a:ext cx="2848610" cy="1744345"/>
            </a:xfrm>
            <a:custGeom>
              <a:avLst/>
              <a:gdLst/>
              <a:ahLst/>
              <a:cxnLst/>
              <a:rect l="l" t="t" r="r" b="b"/>
              <a:pathLst>
                <a:path w="2848610" h="1744345">
                  <a:moveTo>
                    <a:pt x="2359434" y="1731182"/>
                  </a:moveTo>
                  <a:lnTo>
                    <a:pt x="2321826" y="1736298"/>
                  </a:lnTo>
                  <a:lnTo>
                    <a:pt x="2269982" y="1741068"/>
                  </a:lnTo>
                  <a:lnTo>
                    <a:pt x="2217486" y="1743614"/>
                  </a:lnTo>
                  <a:lnTo>
                    <a:pt x="2164489" y="1743882"/>
                  </a:lnTo>
                  <a:lnTo>
                    <a:pt x="2111140" y="1741818"/>
                  </a:lnTo>
                  <a:lnTo>
                    <a:pt x="2057590" y="1737371"/>
                  </a:lnTo>
                  <a:lnTo>
                    <a:pt x="2009396" y="1731182"/>
                  </a:lnTo>
                </a:path>
                <a:path w="2848610" h="1744345">
                  <a:moveTo>
                    <a:pt x="2848262" y="1515282"/>
                  </a:moveTo>
                  <a:lnTo>
                    <a:pt x="2806199" y="1552092"/>
                  </a:lnTo>
                  <a:lnTo>
                    <a:pt x="2771425" y="1577847"/>
                  </a:lnTo>
                  <a:lnTo>
                    <a:pt x="2734348" y="1601959"/>
                  </a:lnTo>
                  <a:lnTo>
                    <a:pt x="2695120" y="1624375"/>
                  </a:lnTo>
                  <a:lnTo>
                    <a:pt x="2653889" y="1645042"/>
                  </a:lnTo>
                  <a:lnTo>
                    <a:pt x="2610807" y="1663908"/>
                  </a:lnTo>
                  <a:lnTo>
                    <a:pt x="2566023" y="1680918"/>
                  </a:lnTo>
                  <a:lnTo>
                    <a:pt x="2519687" y="1696021"/>
                  </a:lnTo>
                  <a:lnTo>
                    <a:pt x="2471949" y="1709163"/>
                  </a:lnTo>
                  <a:lnTo>
                    <a:pt x="2422960" y="1720292"/>
                  </a:lnTo>
                  <a:lnTo>
                    <a:pt x="2372868" y="1729354"/>
                  </a:lnTo>
                  <a:lnTo>
                    <a:pt x="2359434" y="1731182"/>
                  </a:lnTo>
                </a:path>
                <a:path w="2848610" h="1744345">
                  <a:moveTo>
                    <a:pt x="2009396" y="1731182"/>
                  </a:moveTo>
                  <a:lnTo>
                    <a:pt x="1950485" y="1721114"/>
                  </a:lnTo>
                  <a:lnTo>
                    <a:pt x="1897557" y="1709224"/>
                  </a:lnTo>
                  <a:lnTo>
                    <a:pt x="1846242" y="1695021"/>
                  </a:lnTo>
                  <a:lnTo>
                    <a:pt x="1796699" y="1678581"/>
                  </a:lnTo>
                  <a:lnTo>
                    <a:pt x="1749088" y="1659985"/>
                  </a:lnTo>
                  <a:lnTo>
                    <a:pt x="1703566" y="1639310"/>
                  </a:lnTo>
                  <a:lnTo>
                    <a:pt x="1660291" y="1616634"/>
                  </a:lnTo>
                  <a:lnTo>
                    <a:pt x="1619423" y="1592037"/>
                  </a:lnTo>
                  <a:lnTo>
                    <a:pt x="1581121" y="1565596"/>
                  </a:lnTo>
                  <a:lnTo>
                    <a:pt x="1545541" y="1537391"/>
                  </a:lnTo>
                  <a:lnTo>
                    <a:pt x="1521356" y="1515282"/>
                  </a:lnTo>
                </a:path>
                <a:path w="2848610" h="1744345">
                  <a:moveTo>
                    <a:pt x="1128471" y="1591482"/>
                  </a:moveTo>
                  <a:lnTo>
                    <a:pt x="1116257" y="1592396"/>
                  </a:lnTo>
                  <a:lnTo>
                    <a:pt x="1065225" y="1594331"/>
                  </a:lnTo>
                  <a:lnTo>
                    <a:pt x="1014266" y="1594402"/>
                  </a:lnTo>
                  <a:lnTo>
                    <a:pt x="963497" y="1592629"/>
                  </a:lnTo>
                  <a:lnTo>
                    <a:pt x="947402" y="1591482"/>
                  </a:lnTo>
                </a:path>
                <a:path w="2848610" h="1744345">
                  <a:moveTo>
                    <a:pt x="7220" y="69860"/>
                  </a:moveTo>
                  <a:lnTo>
                    <a:pt x="1452" y="32122"/>
                  </a:lnTo>
                  <a:lnTo>
                    <a:pt x="0" y="0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4208" y="3105314"/>
              <a:ext cx="114860" cy="2278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626504" y="3622319"/>
              <a:ext cx="1047115" cy="918210"/>
            </a:xfrm>
            <a:custGeom>
              <a:avLst/>
              <a:gdLst/>
              <a:ahLst/>
              <a:cxnLst/>
              <a:rect l="l" t="t" r="r" b="b"/>
              <a:pathLst>
                <a:path w="1047114" h="918210">
                  <a:moveTo>
                    <a:pt x="1046975" y="0"/>
                  </a:moveTo>
                  <a:lnTo>
                    <a:pt x="1040299" y="68633"/>
                  </a:lnTo>
                  <a:lnTo>
                    <a:pt x="1017833" y="141466"/>
                  </a:lnTo>
                  <a:lnTo>
                    <a:pt x="1000833" y="177017"/>
                  </a:lnTo>
                  <a:lnTo>
                    <a:pt x="980028" y="211799"/>
                  </a:lnTo>
                  <a:lnTo>
                    <a:pt x="955446" y="245668"/>
                  </a:lnTo>
                  <a:lnTo>
                    <a:pt x="927114" y="278479"/>
                  </a:lnTo>
                  <a:lnTo>
                    <a:pt x="895063" y="310087"/>
                  </a:lnTo>
                  <a:lnTo>
                    <a:pt x="859320" y="340350"/>
                  </a:lnTo>
                  <a:lnTo>
                    <a:pt x="819914" y="369121"/>
                  </a:lnTo>
                  <a:lnTo>
                    <a:pt x="776874" y="396257"/>
                  </a:lnTo>
                  <a:lnTo>
                    <a:pt x="730228" y="421613"/>
                  </a:lnTo>
                  <a:lnTo>
                    <a:pt x="687873" y="441597"/>
                  </a:lnTo>
                  <a:lnTo>
                    <a:pt x="643777" y="459704"/>
                  </a:lnTo>
                  <a:lnTo>
                    <a:pt x="598091" y="475890"/>
                  </a:lnTo>
                  <a:lnTo>
                    <a:pt x="550968" y="490114"/>
                  </a:lnTo>
                  <a:lnTo>
                    <a:pt x="502558" y="502332"/>
                  </a:lnTo>
                  <a:lnTo>
                    <a:pt x="453015" y="512500"/>
                  </a:lnTo>
                  <a:lnTo>
                    <a:pt x="402489" y="520575"/>
                  </a:lnTo>
                  <a:lnTo>
                    <a:pt x="351133" y="526515"/>
                  </a:lnTo>
                  <a:lnTo>
                    <a:pt x="348385" y="563752"/>
                  </a:lnTo>
                  <a:lnTo>
                    <a:pt x="329680" y="635555"/>
                  </a:lnTo>
                  <a:lnTo>
                    <a:pt x="294563" y="703024"/>
                  </a:lnTo>
                  <a:lnTo>
                    <a:pt x="271299" y="734842"/>
                  </a:lnTo>
                  <a:lnTo>
                    <a:pt x="244472" y="765229"/>
                  </a:lnTo>
                  <a:lnTo>
                    <a:pt x="214262" y="794067"/>
                  </a:lnTo>
                  <a:lnTo>
                    <a:pt x="180847" y="821241"/>
                  </a:lnTo>
                  <a:lnTo>
                    <a:pt x="144409" y="846635"/>
                  </a:lnTo>
                  <a:lnTo>
                    <a:pt x="105126" y="870132"/>
                  </a:lnTo>
                  <a:lnTo>
                    <a:pt x="63180" y="891617"/>
                  </a:lnTo>
                  <a:lnTo>
                    <a:pt x="18748" y="910973"/>
                  </a:lnTo>
                  <a:lnTo>
                    <a:pt x="0" y="917838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6993" y="4498848"/>
              <a:ext cx="198920" cy="21276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97040" y="3234436"/>
              <a:ext cx="4130040" cy="1522095"/>
            </a:xfrm>
            <a:custGeom>
              <a:avLst/>
              <a:gdLst/>
              <a:ahLst/>
              <a:cxnLst/>
              <a:rect l="l" t="t" r="r" b="b"/>
              <a:pathLst>
                <a:path w="4130040" h="1522095">
                  <a:moveTo>
                    <a:pt x="1984797" y="1445422"/>
                  </a:moveTo>
                  <a:lnTo>
                    <a:pt x="1976284" y="1437639"/>
                  </a:lnTo>
                  <a:lnTo>
                    <a:pt x="1928955" y="1455183"/>
                  </a:lnTo>
                  <a:lnTo>
                    <a:pt x="1880748" y="1470708"/>
                  </a:lnTo>
                  <a:lnTo>
                    <a:pt x="1831779" y="1484232"/>
                  </a:lnTo>
                  <a:lnTo>
                    <a:pt x="1782170" y="1495776"/>
                  </a:lnTo>
                  <a:lnTo>
                    <a:pt x="1732038" y="1505358"/>
                  </a:lnTo>
                  <a:lnTo>
                    <a:pt x="1681503" y="1513000"/>
                  </a:lnTo>
                  <a:lnTo>
                    <a:pt x="1630683" y="1518719"/>
                  </a:lnTo>
                  <a:lnTo>
                    <a:pt x="1591912" y="1521622"/>
                  </a:lnTo>
                </a:path>
                <a:path w="4130040" h="1522095">
                  <a:moveTo>
                    <a:pt x="1410842" y="1521622"/>
                  </a:moveTo>
                  <a:lnTo>
                    <a:pt x="1326452" y="1513771"/>
                  </a:lnTo>
                  <a:lnTo>
                    <a:pt x="1276971" y="1506585"/>
                  </a:lnTo>
                  <a:lnTo>
                    <a:pt x="1228158" y="1497633"/>
                  </a:lnTo>
                  <a:lnTo>
                    <a:pt x="1180131" y="1486935"/>
                  </a:lnTo>
                  <a:lnTo>
                    <a:pt x="1133009" y="1474510"/>
                  </a:lnTo>
                  <a:lnTo>
                    <a:pt x="1086911" y="1460379"/>
                  </a:lnTo>
                  <a:lnTo>
                    <a:pt x="1041955" y="1444560"/>
                  </a:lnTo>
                  <a:lnTo>
                    <a:pt x="998262" y="1427074"/>
                  </a:lnTo>
                  <a:lnTo>
                    <a:pt x="955949" y="1407939"/>
                  </a:lnTo>
                  <a:lnTo>
                    <a:pt x="915137" y="1387176"/>
                  </a:lnTo>
                  <a:lnTo>
                    <a:pt x="875943" y="1364803"/>
                  </a:lnTo>
                  <a:lnTo>
                    <a:pt x="838487" y="1340841"/>
                  </a:lnTo>
                  <a:lnTo>
                    <a:pt x="802887" y="1315309"/>
                  </a:lnTo>
                  <a:lnTo>
                    <a:pt x="769263" y="1288226"/>
                  </a:lnTo>
                  <a:lnTo>
                    <a:pt x="737734" y="1259612"/>
                  </a:lnTo>
                  <a:lnTo>
                    <a:pt x="708418" y="1229487"/>
                  </a:lnTo>
                  <a:lnTo>
                    <a:pt x="705103" y="1225803"/>
                  </a:lnTo>
                  <a:lnTo>
                    <a:pt x="701852" y="1222247"/>
                  </a:lnTo>
                  <a:lnTo>
                    <a:pt x="698651" y="1218564"/>
                  </a:lnTo>
                  <a:lnTo>
                    <a:pt x="641826" y="1220908"/>
                  </a:lnTo>
                  <a:lnTo>
                    <a:pt x="586072" y="1219272"/>
                  </a:lnTo>
                  <a:lnTo>
                    <a:pt x="531743" y="1213839"/>
                  </a:lnTo>
                  <a:lnTo>
                    <a:pt x="479193" y="1204792"/>
                  </a:lnTo>
                  <a:lnTo>
                    <a:pt x="428775" y="1192313"/>
                  </a:lnTo>
                  <a:lnTo>
                    <a:pt x="380842" y="1176585"/>
                  </a:lnTo>
                  <a:lnTo>
                    <a:pt x="335747" y="1157791"/>
                  </a:lnTo>
                  <a:lnTo>
                    <a:pt x="293844" y="1136114"/>
                  </a:lnTo>
                  <a:lnTo>
                    <a:pt x="255487" y="1111735"/>
                  </a:lnTo>
                  <a:lnTo>
                    <a:pt x="221027" y="1084838"/>
                  </a:lnTo>
                  <a:lnTo>
                    <a:pt x="190819" y="1055606"/>
                  </a:lnTo>
                  <a:lnTo>
                    <a:pt x="165216" y="1024220"/>
                  </a:lnTo>
                  <a:lnTo>
                    <a:pt x="144571" y="990864"/>
                  </a:lnTo>
                  <a:lnTo>
                    <a:pt x="129238" y="955720"/>
                  </a:lnTo>
                  <a:lnTo>
                    <a:pt x="119570" y="918971"/>
                  </a:lnTo>
                  <a:lnTo>
                    <a:pt x="116477" y="881627"/>
                  </a:lnTo>
                </a:path>
                <a:path w="4130040" h="1522095">
                  <a:moveTo>
                    <a:pt x="247226" y="653184"/>
                  </a:moveTo>
                  <a:lnTo>
                    <a:pt x="256857" y="645540"/>
                  </a:lnTo>
                  <a:lnTo>
                    <a:pt x="206293" y="623301"/>
                  </a:lnTo>
                  <a:lnTo>
                    <a:pt x="160907" y="597911"/>
                  </a:lnTo>
                  <a:lnTo>
                    <a:pt x="120838" y="569723"/>
                  </a:lnTo>
                  <a:lnTo>
                    <a:pt x="86226" y="539089"/>
                  </a:lnTo>
                  <a:lnTo>
                    <a:pt x="57210" y="506362"/>
                  </a:lnTo>
                  <a:lnTo>
                    <a:pt x="33930" y="471894"/>
                  </a:lnTo>
                  <a:lnTo>
                    <a:pt x="16525" y="436038"/>
                  </a:lnTo>
                  <a:lnTo>
                    <a:pt x="5135" y="399146"/>
                  </a:lnTo>
                  <a:lnTo>
                    <a:pt x="0" y="362293"/>
                  </a:lnTo>
                </a:path>
                <a:path w="4130040" h="1522095">
                  <a:moveTo>
                    <a:pt x="469430" y="2189"/>
                  </a:moveTo>
                  <a:lnTo>
                    <a:pt x="470661" y="0"/>
                  </a:lnTo>
                </a:path>
                <a:path w="4130040" h="1522095">
                  <a:moveTo>
                    <a:pt x="4129463" y="1305722"/>
                  </a:moveTo>
                  <a:lnTo>
                    <a:pt x="4052615" y="1330719"/>
                  </a:lnTo>
                  <a:lnTo>
                    <a:pt x="4001809" y="1342993"/>
                  </a:lnTo>
                  <a:lnTo>
                    <a:pt x="3949238" y="1352674"/>
                  </a:lnTo>
                  <a:lnTo>
                    <a:pt x="3895082" y="1359645"/>
                  </a:lnTo>
                  <a:lnTo>
                    <a:pt x="3839520" y="1363791"/>
                  </a:lnTo>
                  <a:lnTo>
                    <a:pt x="3782732" y="1364995"/>
                  </a:lnTo>
                  <a:lnTo>
                    <a:pt x="3728188" y="1363309"/>
                  </a:lnTo>
                  <a:lnTo>
                    <a:pt x="3674226" y="1358825"/>
                  </a:lnTo>
                  <a:lnTo>
                    <a:pt x="3621086" y="1351593"/>
                  </a:lnTo>
                  <a:lnTo>
                    <a:pt x="3569008" y="1341662"/>
                  </a:lnTo>
                  <a:lnTo>
                    <a:pt x="3518232" y="1329080"/>
                  </a:lnTo>
                  <a:lnTo>
                    <a:pt x="3468997" y="1313897"/>
                  </a:lnTo>
                  <a:lnTo>
                    <a:pt x="3447123" y="1305722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9447" y="2539746"/>
              <a:ext cx="4744085" cy="2122805"/>
            </a:xfrm>
            <a:custGeom>
              <a:avLst/>
              <a:gdLst/>
              <a:ahLst/>
              <a:cxnLst/>
              <a:rect l="l" t="t" r="r" b="b"/>
              <a:pathLst>
                <a:path w="4744085" h="2122804">
                  <a:moveTo>
                    <a:pt x="303174" y="1376552"/>
                  </a:moveTo>
                  <a:lnTo>
                    <a:pt x="250339" y="1377494"/>
                  </a:lnTo>
                  <a:lnTo>
                    <a:pt x="197900" y="1374901"/>
                  </a:lnTo>
                  <a:lnTo>
                    <a:pt x="146253" y="1368837"/>
                  </a:lnTo>
                  <a:lnTo>
                    <a:pt x="95790" y="1359365"/>
                  </a:lnTo>
                  <a:lnTo>
                    <a:pt x="46908" y="1346549"/>
                  </a:lnTo>
                  <a:lnTo>
                    <a:pt x="0" y="1330452"/>
                  </a:lnTo>
                </a:path>
                <a:path w="4744085" h="2122804">
                  <a:moveTo>
                    <a:pt x="570623" y="1880234"/>
                  </a:moveTo>
                  <a:lnTo>
                    <a:pt x="538353" y="1887900"/>
                  </a:lnTo>
                  <a:lnTo>
                    <a:pt x="505428" y="1894125"/>
                  </a:lnTo>
                  <a:lnTo>
                    <a:pt x="471950" y="1898898"/>
                  </a:lnTo>
                  <a:lnTo>
                    <a:pt x="438023" y="1902205"/>
                  </a:lnTo>
                </a:path>
                <a:path w="4744085" h="2122804">
                  <a:moveTo>
                    <a:pt x="1713623" y="2122297"/>
                  </a:moveTo>
                  <a:lnTo>
                    <a:pt x="1690604" y="2098260"/>
                  </a:lnTo>
                  <a:lnTo>
                    <a:pt x="1669586" y="2073449"/>
                  </a:lnTo>
                  <a:lnTo>
                    <a:pt x="1650615" y="2047948"/>
                  </a:lnTo>
                  <a:lnTo>
                    <a:pt x="1633740" y="2021839"/>
                  </a:lnTo>
                </a:path>
                <a:path w="4744085" h="2122804">
                  <a:moveTo>
                    <a:pt x="3191649" y="1871726"/>
                  </a:moveTo>
                  <a:lnTo>
                    <a:pt x="3186988" y="1899648"/>
                  </a:lnTo>
                  <a:lnTo>
                    <a:pt x="3180076" y="1927367"/>
                  </a:lnTo>
                  <a:lnTo>
                    <a:pt x="3170950" y="1954825"/>
                  </a:lnTo>
                  <a:lnTo>
                    <a:pt x="3159645" y="1981961"/>
                  </a:lnTo>
                </a:path>
                <a:path w="4744085" h="2122804">
                  <a:moveTo>
                    <a:pt x="3826141" y="1190370"/>
                  </a:moveTo>
                  <a:lnTo>
                    <a:pt x="3879902" y="1209524"/>
                  </a:lnTo>
                  <a:lnTo>
                    <a:pt x="3930344" y="1231458"/>
                  </a:lnTo>
                  <a:lnTo>
                    <a:pt x="3977287" y="1255982"/>
                  </a:lnTo>
                  <a:lnTo>
                    <a:pt x="4020554" y="1282911"/>
                  </a:lnTo>
                  <a:lnTo>
                    <a:pt x="4059969" y="1312056"/>
                  </a:lnTo>
                  <a:lnTo>
                    <a:pt x="4095353" y="1343230"/>
                  </a:lnTo>
                  <a:lnTo>
                    <a:pt x="4126529" y="1376244"/>
                  </a:lnTo>
                  <a:lnTo>
                    <a:pt x="4153320" y="1410912"/>
                  </a:lnTo>
                  <a:lnTo>
                    <a:pt x="4175546" y="1447046"/>
                  </a:lnTo>
                  <a:lnTo>
                    <a:pt x="4193032" y="1484458"/>
                  </a:lnTo>
                  <a:lnTo>
                    <a:pt x="4205600" y="1522960"/>
                  </a:lnTo>
                  <a:lnTo>
                    <a:pt x="4213071" y="1562365"/>
                  </a:lnTo>
                  <a:lnTo>
                    <a:pt x="4215269" y="1602485"/>
                  </a:lnTo>
                </a:path>
                <a:path w="4744085" h="2122804">
                  <a:moveTo>
                    <a:pt x="4743970" y="751458"/>
                  </a:moveTo>
                  <a:lnTo>
                    <a:pt x="4718237" y="786418"/>
                  </a:lnTo>
                  <a:lnTo>
                    <a:pt x="4687822" y="819543"/>
                  </a:lnTo>
                  <a:lnTo>
                    <a:pt x="4652951" y="850643"/>
                  </a:lnTo>
                  <a:lnTo>
                    <a:pt x="4613849" y="879531"/>
                  </a:lnTo>
                  <a:lnTo>
                    <a:pt x="4570742" y="906017"/>
                  </a:lnTo>
                </a:path>
                <a:path w="4744085" h="2122804">
                  <a:moveTo>
                    <a:pt x="4328172" y="178180"/>
                  </a:moveTo>
                  <a:lnTo>
                    <a:pt x="4332532" y="196268"/>
                  </a:lnTo>
                  <a:lnTo>
                    <a:pt x="4335522" y="214487"/>
                  </a:lnTo>
                  <a:lnTo>
                    <a:pt x="4337155" y="232777"/>
                  </a:lnTo>
                  <a:lnTo>
                    <a:pt x="4337443" y="251078"/>
                  </a:lnTo>
                </a:path>
                <a:path w="4744085" h="2122804">
                  <a:moveTo>
                    <a:pt x="3221621" y="92963"/>
                  </a:moveTo>
                  <a:lnTo>
                    <a:pt x="3239921" y="68169"/>
                  </a:lnTo>
                  <a:lnTo>
                    <a:pt x="3260864" y="44338"/>
                  </a:lnTo>
                  <a:lnTo>
                    <a:pt x="3284379" y="21580"/>
                  </a:lnTo>
                  <a:lnTo>
                    <a:pt x="3310394" y="0"/>
                  </a:lnTo>
                </a:path>
                <a:path w="4744085" h="2122804">
                  <a:moveTo>
                    <a:pt x="2391422" y="137413"/>
                  </a:moveTo>
                  <a:lnTo>
                    <a:pt x="2399272" y="116711"/>
                  </a:lnTo>
                  <a:lnTo>
                    <a:pt x="2409075" y="96377"/>
                  </a:lnTo>
                  <a:lnTo>
                    <a:pt x="2420783" y="76495"/>
                  </a:lnTo>
                  <a:lnTo>
                    <a:pt x="2434348" y="57150"/>
                  </a:lnTo>
                </a:path>
                <a:path w="4744085" h="2122804">
                  <a:moveTo>
                    <a:pt x="1417078" y="164591"/>
                  </a:moveTo>
                  <a:lnTo>
                    <a:pt x="1458585" y="181703"/>
                  </a:lnTo>
                  <a:lnTo>
                    <a:pt x="1498438" y="200421"/>
                  </a:lnTo>
                  <a:lnTo>
                    <a:pt x="1536504" y="220688"/>
                  </a:lnTo>
                  <a:lnTo>
                    <a:pt x="1572653" y="242442"/>
                  </a:lnTo>
                </a:path>
                <a:path w="4744085" h="2122804">
                  <a:moveTo>
                    <a:pt x="235432" y="776604"/>
                  </a:moveTo>
                  <a:lnTo>
                    <a:pt x="226794" y="756394"/>
                  </a:lnTo>
                  <a:lnTo>
                    <a:pt x="219384" y="735980"/>
                  </a:lnTo>
                  <a:lnTo>
                    <a:pt x="213210" y="715400"/>
                  </a:lnTo>
                  <a:lnTo>
                    <a:pt x="208279" y="694689"/>
                  </a:lnTo>
                </a:path>
              </a:pathLst>
            </a:custGeom>
            <a:ln w="3175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603618" y="1626234"/>
            <a:ext cx="2975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8B322"/>
                </a:solidFill>
                <a:latin typeface="Calibri"/>
                <a:cs typeface="Calibri"/>
              </a:rPr>
              <a:t>диагностики,</a:t>
            </a:r>
            <a:r>
              <a:rPr dirty="0" sz="1800" spc="-35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8B322"/>
                </a:solidFill>
                <a:latin typeface="Calibri"/>
                <a:cs typeface="Calibri"/>
              </a:rPr>
              <a:t>способ</a:t>
            </a:r>
            <a:r>
              <a:rPr dirty="0" sz="1800" spc="-40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форма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00798" y="4370070"/>
            <a:ext cx="23799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2630" marR="5080" indent="-71056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8B322"/>
                </a:solidFill>
                <a:latin typeface="Calibri"/>
                <a:cs typeface="Calibri"/>
              </a:rPr>
              <a:t>программы</a:t>
            </a:r>
            <a:r>
              <a:rPr dirty="0" sz="1800" spc="-70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возрастной группой).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5467" y="549655"/>
            <a:ext cx="47421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Педагогическая</a:t>
            </a:r>
            <a:r>
              <a:rPr dirty="0" sz="1800" spc="-8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диагностика</a:t>
            </a:r>
            <a:r>
              <a:rPr dirty="0" sz="1800" spc="-5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достижения</a:t>
            </a:r>
            <a:endParaRPr sz="18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планируемых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2A1A00"/>
                </a:solidFill>
                <a:latin typeface="Calibri"/>
                <a:cs typeface="Calibri"/>
              </a:rPr>
              <a:t>результатов</a:t>
            </a:r>
            <a:r>
              <a:rPr dirty="0" sz="1800" spc="-3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ФОП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ДО</a:t>
            </a:r>
            <a:r>
              <a:rPr dirty="0" sz="1800" spc="-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направлена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на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изучение</a:t>
            </a:r>
            <a:r>
              <a:rPr dirty="0" sz="1800" spc="-6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деятельностных</a:t>
            </a:r>
            <a:r>
              <a:rPr dirty="0" sz="1800" spc="-3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умений</a:t>
            </a:r>
            <a:r>
              <a:rPr dirty="0" sz="1800" spc="-3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ребенка,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его</a:t>
            </a:r>
            <a:r>
              <a:rPr dirty="0" sz="1800" spc="-8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интересов,</a:t>
            </a:r>
            <a:r>
              <a:rPr dirty="0" sz="1800" spc="-9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предпочтений,</a:t>
            </a:r>
            <a:r>
              <a:rPr dirty="0" sz="1800" spc="-6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склонностей,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личностных</a:t>
            </a:r>
            <a:r>
              <a:rPr dirty="0" sz="1800" spc="-7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особенностей,</a:t>
            </a:r>
            <a:r>
              <a:rPr dirty="0" sz="1800" spc="-7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способов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взаимодействия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со</a:t>
            </a:r>
            <a:r>
              <a:rPr dirty="0" sz="1800" spc="-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взрослыми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и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сверстниками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0946" y="5046091"/>
            <a:ext cx="49549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Цели</a:t>
            </a:r>
            <a:r>
              <a:rPr dirty="0" sz="1800" spc="-4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педагогической</a:t>
            </a:r>
            <a:r>
              <a:rPr dirty="0" sz="1800" spc="-5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диагностики,</a:t>
            </a:r>
            <a:r>
              <a:rPr dirty="0" sz="18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а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также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особенности</a:t>
            </a:r>
            <a:r>
              <a:rPr dirty="0" sz="1800" spc="-6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ее</a:t>
            </a:r>
            <a:r>
              <a:rPr dirty="0" sz="1800" spc="-3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проведения</a:t>
            </a:r>
            <a:r>
              <a:rPr dirty="0" sz="1800" spc="-5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(основные</a:t>
            </a:r>
            <a:r>
              <a:rPr dirty="0" sz="1800" spc="-4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формы, методы)</a:t>
            </a:r>
            <a:r>
              <a:rPr dirty="0" sz="1800" spc="-3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определяются</a:t>
            </a:r>
            <a:r>
              <a:rPr dirty="0" sz="1800" spc="-5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ФГОС</a:t>
            </a:r>
            <a:r>
              <a:rPr dirty="0" sz="1800" spc="-5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ДО</a:t>
            </a:r>
            <a:r>
              <a:rPr dirty="0" sz="1800" spc="-2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(п.3.2.3</a:t>
            </a:r>
            <a:r>
              <a:rPr dirty="0" sz="18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и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A1A00"/>
                </a:solidFill>
                <a:latin typeface="Calibri"/>
                <a:cs typeface="Calibri"/>
              </a:rPr>
              <a:t>п.</a:t>
            </a:r>
            <a:r>
              <a:rPr dirty="0" sz="1800" spc="-3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4.6).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35735" y="3056635"/>
            <a:ext cx="33013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0840" marR="5080" indent="-358775">
              <a:lnSpc>
                <a:spcPct val="100000"/>
              </a:lnSpc>
              <a:spcBef>
                <a:spcPts val="100"/>
              </a:spcBef>
            </a:pPr>
            <a:r>
              <a:rPr dirty="0" sz="3600" spc="-20" b="1">
                <a:solidFill>
                  <a:srgbClr val="C00000"/>
                </a:solidFill>
                <a:latin typeface="Corbel"/>
                <a:cs typeface="Corbel"/>
              </a:rPr>
              <a:t>Педагогическая </a:t>
            </a:r>
            <a:r>
              <a:rPr dirty="0" sz="3600" spc="-10" b="1">
                <a:solidFill>
                  <a:srgbClr val="C00000"/>
                </a:solidFill>
                <a:latin typeface="Corbel"/>
                <a:cs typeface="Corbel"/>
              </a:rPr>
              <a:t>диагностика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67754" y="46481"/>
            <a:ext cx="3679825" cy="1605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672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F8B322"/>
                </a:solidFill>
                <a:latin typeface="Corbel"/>
                <a:cs typeface="Corbel"/>
              </a:rPr>
              <a:t>Результаты</a:t>
            </a:r>
            <a:r>
              <a:rPr dirty="0" sz="1800" spc="5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orbel"/>
                <a:cs typeface="Corbel"/>
              </a:rPr>
              <a:t>педагогической</a:t>
            </a:r>
            <a:endParaRPr sz="1800">
              <a:latin typeface="Corbel"/>
              <a:cs typeface="Corbel"/>
            </a:endParaRPr>
          </a:p>
          <a:p>
            <a:pPr marL="12700" marR="5080" indent="95885">
              <a:lnSpc>
                <a:spcPct val="100000"/>
              </a:lnSpc>
            </a:pPr>
            <a:r>
              <a:rPr dirty="0" sz="1800" b="1">
                <a:solidFill>
                  <a:srgbClr val="F8B322"/>
                </a:solidFill>
                <a:latin typeface="Corbel"/>
                <a:cs typeface="Corbel"/>
              </a:rPr>
              <a:t>диагностики</a:t>
            </a:r>
            <a:r>
              <a:rPr dirty="0" sz="1800" spc="-60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F8B322"/>
                </a:solidFill>
                <a:latin typeface="Corbel"/>
                <a:cs typeface="Corbel"/>
              </a:rPr>
              <a:t>(мониторинга)</a:t>
            </a:r>
            <a:r>
              <a:rPr dirty="0" sz="1800" spc="-50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orbel"/>
                <a:cs typeface="Corbel"/>
              </a:rPr>
              <a:t>могут использоваться</a:t>
            </a:r>
            <a:r>
              <a:rPr dirty="0" sz="1800" spc="5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orbel"/>
                <a:cs typeface="Corbel"/>
              </a:rPr>
              <a:t>исключительно</a:t>
            </a:r>
            <a:r>
              <a:rPr dirty="0" sz="1800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spc="-25" b="1">
                <a:solidFill>
                  <a:srgbClr val="F8B322"/>
                </a:solidFill>
                <a:latin typeface="Corbel"/>
                <a:cs typeface="Corbel"/>
              </a:rPr>
              <a:t>для</a:t>
            </a:r>
            <a:endParaRPr sz="18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F8B322"/>
                </a:solidFill>
                <a:latin typeface="Corbel"/>
                <a:cs typeface="Corbel"/>
              </a:rPr>
              <a:t>решения</a:t>
            </a:r>
            <a:r>
              <a:rPr dirty="0" sz="1800" spc="-40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orbel"/>
                <a:cs typeface="Corbel"/>
              </a:rPr>
              <a:t>следующих</a:t>
            </a:r>
            <a:endParaRPr sz="1800">
              <a:latin typeface="Corbel"/>
              <a:cs typeface="Corbel"/>
            </a:endParaRPr>
          </a:p>
          <a:p>
            <a:pPr algn="ctr">
              <a:lnSpc>
                <a:spcPts val="1900"/>
              </a:lnSpc>
            </a:pPr>
            <a:r>
              <a:rPr dirty="0" sz="1800" spc="-10" b="1">
                <a:solidFill>
                  <a:srgbClr val="F8B322"/>
                </a:solidFill>
                <a:latin typeface="Corbel"/>
                <a:cs typeface="Corbel"/>
              </a:rPr>
              <a:t>образовательных</a:t>
            </a:r>
            <a:r>
              <a:rPr dirty="0" sz="1800" spc="-85" b="1">
                <a:solidFill>
                  <a:srgbClr val="F8B322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orbel"/>
                <a:cs typeface="Corbel"/>
              </a:rPr>
              <a:t>задач:</a:t>
            </a:r>
            <a:endParaRPr sz="1800">
              <a:latin typeface="Corbel"/>
              <a:cs typeface="Corbel"/>
            </a:endParaRPr>
          </a:p>
          <a:p>
            <a:pPr marL="523240">
              <a:lnSpc>
                <a:spcPts val="1900"/>
              </a:lnSpc>
            </a:pP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Периодичность</a:t>
            </a:r>
            <a:r>
              <a:rPr dirty="0" sz="1800" spc="20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300215" y="1503552"/>
            <a:ext cx="3484879" cy="3303904"/>
            <a:chOff x="6300215" y="1503552"/>
            <a:chExt cx="3484879" cy="3303904"/>
          </a:xfrm>
        </p:grpSpPr>
        <p:sp>
          <p:nvSpPr>
            <p:cNvPr id="19" name="object 19" descr=""/>
            <p:cNvSpPr/>
            <p:nvPr/>
          </p:nvSpPr>
          <p:spPr>
            <a:xfrm>
              <a:off x="6331965" y="1535302"/>
              <a:ext cx="3421379" cy="3240405"/>
            </a:xfrm>
            <a:custGeom>
              <a:avLst/>
              <a:gdLst/>
              <a:ahLst/>
              <a:cxnLst/>
              <a:rect l="l" t="t" r="r" b="b"/>
              <a:pathLst>
                <a:path w="3421379" h="3240404">
                  <a:moveTo>
                    <a:pt x="2881249" y="0"/>
                  </a:moveTo>
                  <a:lnTo>
                    <a:pt x="540004" y="0"/>
                  </a:lnTo>
                  <a:lnTo>
                    <a:pt x="490858" y="2207"/>
                  </a:lnTo>
                  <a:lnTo>
                    <a:pt x="442948" y="8701"/>
                  </a:lnTo>
                  <a:lnTo>
                    <a:pt x="396463" y="19292"/>
                  </a:lnTo>
                  <a:lnTo>
                    <a:pt x="351595" y="33788"/>
                  </a:lnTo>
                  <a:lnTo>
                    <a:pt x="308534" y="51999"/>
                  </a:lnTo>
                  <a:lnTo>
                    <a:pt x="267471" y="73735"/>
                  </a:lnTo>
                  <a:lnTo>
                    <a:pt x="228597" y="98803"/>
                  </a:lnTo>
                  <a:lnTo>
                    <a:pt x="192102" y="127015"/>
                  </a:lnTo>
                  <a:lnTo>
                    <a:pt x="158178" y="158178"/>
                  </a:lnTo>
                  <a:lnTo>
                    <a:pt x="127015" y="192102"/>
                  </a:lnTo>
                  <a:lnTo>
                    <a:pt x="98803" y="228597"/>
                  </a:lnTo>
                  <a:lnTo>
                    <a:pt x="73735" y="267471"/>
                  </a:lnTo>
                  <a:lnTo>
                    <a:pt x="51999" y="308534"/>
                  </a:lnTo>
                  <a:lnTo>
                    <a:pt x="33788" y="351595"/>
                  </a:lnTo>
                  <a:lnTo>
                    <a:pt x="19292" y="396463"/>
                  </a:lnTo>
                  <a:lnTo>
                    <a:pt x="8701" y="442948"/>
                  </a:lnTo>
                  <a:lnTo>
                    <a:pt x="2207" y="490858"/>
                  </a:lnTo>
                  <a:lnTo>
                    <a:pt x="0" y="540004"/>
                  </a:lnTo>
                  <a:lnTo>
                    <a:pt x="0" y="2699893"/>
                  </a:lnTo>
                  <a:lnTo>
                    <a:pt x="2207" y="2749038"/>
                  </a:lnTo>
                  <a:lnTo>
                    <a:pt x="8701" y="2796948"/>
                  </a:lnTo>
                  <a:lnTo>
                    <a:pt x="19292" y="2843433"/>
                  </a:lnTo>
                  <a:lnTo>
                    <a:pt x="33788" y="2888301"/>
                  </a:lnTo>
                  <a:lnTo>
                    <a:pt x="51999" y="2931362"/>
                  </a:lnTo>
                  <a:lnTo>
                    <a:pt x="73735" y="2972425"/>
                  </a:lnTo>
                  <a:lnTo>
                    <a:pt x="98803" y="3011299"/>
                  </a:lnTo>
                  <a:lnTo>
                    <a:pt x="127015" y="3047794"/>
                  </a:lnTo>
                  <a:lnTo>
                    <a:pt x="158178" y="3081718"/>
                  </a:lnTo>
                  <a:lnTo>
                    <a:pt x="192102" y="3112881"/>
                  </a:lnTo>
                  <a:lnTo>
                    <a:pt x="228597" y="3141093"/>
                  </a:lnTo>
                  <a:lnTo>
                    <a:pt x="267471" y="3166161"/>
                  </a:lnTo>
                  <a:lnTo>
                    <a:pt x="308534" y="3187897"/>
                  </a:lnTo>
                  <a:lnTo>
                    <a:pt x="351595" y="3206108"/>
                  </a:lnTo>
                  <a:lnTo>
                    <a:pt x="396463" y="3220604"/>
                  </a:lnTo>
                  <a:lnTo>
                    <a:pt x="442948" y="3231195"/>
                  </a:lnTo>
                  <a:lnTo>
                    <a:pt x="490858" y="3237689"/>
                  </a:lnTo>
                  <a:lnTo>
                    <a:pt x="540004" y="3239897"/>
                  </a:lnTo>
                  <a:lnTo>
                    <a:pt x="2881249" y="3239897"/>
                  </a:lnTo>
                  <a:lnTo>
                    <a:pt x="2930413" y="3237689"/>
                  </a:lnTo>
                  <a:lnTo>
                    <a:pt x="2978338" y="3231195"/>
                  </a:lnTo>
                  <a:lnTo>
                    <a:pt x="3024833" y="3220604"/>
                  </a:lnTo>
                  <a:lnTo>
                    <a:pt x="3069708" y="3206108"/>
                  </a:lnTo>
                  <a:lnTo>
                    <a:pt x="3112773" y="3187897"/>
                  </a:lnTo>
                  <a:lnTo>
                    <a:pt x="3153838" y="3166161"/>
                  </a:lnTo>
                  <a:lnTo>
                    <a:pt x="3192711" y="3141093"/>
                  </a:lnTo>
                  <a:lnTo>
                    <a:pt x="3229202" y="3112881"/>
                  </a:lnTo>
                  <a:lnTo>
                    <a:pt x="3263122" y="3081718"/>
                  </a:lnTo>
                  <a:lnTo>
                    <a:pt x="3294279" y="3047794"/>
                  </a:lnTo>
                  <a:lnTo>
                    <a:pt x="3322484" y="3011299"/>
                  </a:lnTo>
                  <a:lnTo>
                    <a:pt x="3347545" y="2972425"/>
                  </a:lnTo>
                  <a:lnTo>
                    <a:pt x="3369274" y="2931362"/>
                  </a:lnTo>
                  <a:lnTo>
                    <a:pt x="3387479" y="2888301"/>
                  </a:lnTo>
                  <a:lnTo>
                    <a:pt x="3401969" y="2843433"/>
                  </a:lnTo>
                  <a:lnTo>
                    <a:pt x="3412555" y="2796948"/>
                  </a:lnTo>
                  <a:lnTo>
                    <a:pt x="3419046" y="2749038"/>
                  </a:lnTo>
                  <a:lnTo>
                    <a:pt x="3421253" y="2699893"/>
                  </a:lnTo>
                  <a:lnTo>
                    <a:pt x="3421253" y="540004"/>
                  </a:lnTo>
                  <a:lnTo>
                    <a:pt x="3419046" y="490858"/>
                  </a:lnTo>
                  <a:lnTo>
                    <a:pt x="3412555" y="442948"/>
                  </a:lnTo>
                  <a:lnTo>
                    <a:pt x="3401969" y="396463"/>
                  </a:lnTo>
                  <a:lnTo>
                    <a:pt x="3387479" y="351595"/>
                  </a:lnTo>
                  <a:lnTo>
                    <a:pt x="3369274" y="308534"/>
                  </a:lnTo>
                  <a:lnTo>
                    <a:pt x="3347545" y="267471"/>
                  </a:lnTo>
                  <a:lnTo>
                    <a:pt x="3322484" y="228597"/>
                  </a:lnTo>
                  <a:lnTo>
                    <a:pt x="3294279" y="192102"/>
                  </a:lnTo>
                  <a:lnTo>
                    <a:pt x="3263122" y="158178"/>
                  </a:lnTo>
                  <a:lnTo>
                    <a:pt x="3229202" y="127015"/>
                  </a:lnTo>
                  <a:lnTo>
                    <a:pt x="3192711" y="98803"/>
                  </a:lnTo>
                  <a:lnTo>
                    <a:pt x="3153838" y="73735"/>
                  </a:lnTo>
                  <a:lnTo>
                    <a:pt x="3112773" y="51999"/>
                  </a:lnTo>
                  <a:lnTo>
                    <a:pt x="3069708" y="33788"/>
                  </a:lnTo>
                  <a:lnTo>
                    <a:pt x="3024833" y="19292"/>
                  </a:lnTo>
                  <a:lnTo>
                    <a:pt x="2978338" y="8701"/>
                  </a:lnTo>
                  <a:lnTo>
                    <a:pt x="2930413" y="2207"/>
                  </a:lnTo>
                  <a:lnTo>
                    <a:pt x="2881249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331965" y="1535302"/>
              <a:ext cx="3421379" cy="3240405"/>
            </a:xfrm>
            <a:custGeom>
              <a:avLst/>
              <a:gdLst/>
              <a:ahLst/>
              <a:cxnLst/>
              <a:rect l="l" t="t" r="r" b="b"/>
              <a:pathLst>
                <a:path w="3421379" h="3240404">
                  <a:moveTo>
                    <a:pt x="0" y="540004"/>
                  </a:moveTo>
                  <a:lnTo>
                    <a:pt x="2207" y="490858"/>
                  </a:lnTo>
                  <a:lnTo>
                    <a:pt x="8701" y="442948"/>
                  </a:lnTo>
                  <a:lnTo>
                    <a:pt x="19292" y="396463"/>
                  </a:lnTo>
                  <a:lnTo>
                    <a:pt x="33788" y="351595"/>
                  </a:lnTo>
                  <a:lnTo>
                    <a:pt x="51999" y="308534"/>
                  </a:lnTo>
                  <a:lnTo>
                    <a:pt x="73735" y="267471"/>
                  </a:lnTo>
                  <a:lnTo>
                    <a:pt x="98803" y="228597"/>
                  </a:lnTo>
                  <a:lnTo>
                    <a:pt x="127015" y="192102"/>
                  </a:lnTo>
                  <a:lnTo>
                    <a:pt x="158178" y="158178"/>
                  </a:lnTo>
                  <a:lnTo>
                    <a:pt x="192102" y="127015"/>
                  </a:lnTo>
                  <a:lnTo>
                    <a:pt x="228597" y="98803"/>
                  </a:lnTo>
                  <a:lnTo>
                    <a:pt x="267471" y="73735"/>
                  </a:lnTo>
                  <a:lnTo>
                    <a:pt x="308534" y="51999"/>
                  </a:lnTo>
                  <a:lnTo>
                    <a:pt x="351595" y="33788"/>
                  </a:lnTo>
                  <a:lnTo>
                    <a:pt x="396463" y="19292"/>
                  </a:lnTo>
                  <a:lnTo>
                    <a:pt x="442948" y="8701"/>
                  </a:lnTo>
                  <a:lnTo>
                    <a:pt x="490858" y="2207"/>
                  </a:lnTo>
                  <a:lnTo>
                    <a:pt x="540004" y="0"/>
                  </a:lnTo>
                  <a:lnTo>
                    <a:pt x="2881249" y="0"/>
                  </a:lnTo>
                  <a:lnTo>
                    <a:pt x="2930413" y="2207"/>
                  </a:lnTo>
                  <a:lnTo>
                    <a:pt x="2978338" y="8701"/>
                  </a:lnTo>
                  <a:lnTo>
                    <a:pt x="3024833" y="19292"/>
                  </a:lnTo>
                  <a:lnTo>
                    <a:pt x="3069708" y="33788"/>
                  </a:lnTo>
                  <a:lnTo>
                    <a:pt x="3112773" y="51999"/>
                  </a:lnTo>
                  <a:lnTo>
                    <a:pt x="3153838" y="73735"/>
                  </a:lnTo>
                  <a:lnTo>
                    <a:pt x="3192711" y="98803"/>
                  </a:lnTo>
                  <a:lnTo>
                    <a:pt x="3229202" y="127015"/>
                  </a:lnTo>
                  <a:lnTo>
                    <a:pt x="3263122" y="158178"/>
                  </a:lnTo>
                  <a:lnTo>
                    <a:pt x="3294279" y="192102"/>
                  </a:lnTo>
                  <a:lnTo>
                    <a:pt x="3322484" y="228597"/>
                  </a:lnTo>
                  <a:lnTo>
                    <a:pt x="3347545" y="267471"/>
                  </a:lnTo>
                  <a:lnTo>
                    <a:pt x="3369274" y="308534"/>
                  </a:lnTo>
                  <a:lnTo>
                    <a:pt x="3387479" y="351595"/>
                  </a:lnTo>
                  <a:lnTo>
                    <a:pt x="3401969" y="396463"/>
                  </a:lnTo>
                  <a:lnTo>
                    <a:pt x="3412555" y="442948"/>
                  </a:lnTo>
                  <a:lnTo>
                    <a:pt x="3419046" y="490858"/>
                  </a:lnTo>
                  <a:lnTo>
                    <a:pt x="3421253" y="540004"/>
                  </a:lnTo>
                  <a:lnTo>
                    <a:pt x="3421253" y="2699893"/>
                  </a:lnTo>
                  <a:lnTo>
                    <a:pt x="3419046" y="2749038"/>
                  </a:lnTo>
                  <a:lnTo>
                    <a:pt x="3412555" y="2796948"/>
                  </a:lnTo>
                  <a:lnTo>
                    <a:pt x="3401969" y="2843433"/>
                  </a:lnTo>
                  <a:lnTo>
                    <a:pt x="3387479" y="2888301"/>
                  </a:lnTo>
                  <a:lnTo>
                    <a:pt x="3369274" y="2931362"/>
                  </a:lnTo>
                  <a:lnTo>
                    <a:pt x="3347545" y="2972425"/>
                  </a:lnTo>
                  <a:lnTo>
                    <a:pt x="3322484" y="3011299"/>
                  </a:lnTo>
                  <a:lnTo>
                    <a:pt x="3294279" y="3047794"/>
                  </a:lnTo>
                  <a:lnTo>
                    <a:pt x="3263122" y="3081718"/>
                  </a:lnTo>
                  <a:lnTo>
                    <a:pt x="3229202" y="3112881"/>
                  </a:lnTo>
                  <a:lnTo>
                    <a:pt x="3192711" y="3141093"/>
                  </a:lnTo>
                  <a:lnTo>
                    <a:pt x="3153838" y="3166161"/>
                  </a:lnTo>
                  <a:lnTo>
                    <a:pt x="3112773" y="3187897"/>
                  </a:lnTo>
                  <a:lnTo>
                    <a:pt x="3069708" y="3206108"/>
                  </a:lnTo>
                  <a:lnTo>
                    <a:pt x="3024833" y="3220604"/>
                  </a:lnTo>
                  <a:lnTo>
                    <a:pt x="2978338" y="3231195"/>
                  </a:lnTo>
                  <a:lnTo>
                    <a:pt x="2930413" y="3237689"/>
                  </a:lnTo>
                  <a:lnTo>
                    <a:pt x="2881249" y="3239897"/>
                  </a:lnTo>
                  <a:lnTo>
                    <a:pt x="540004" y="3239897"/>
                  </a:lnTo>
                  <a:lnTo>
                    <a:pt x="490858" y="3237689"/>
                  </a:lnTo>
                  <a:lnTo>
                    <a:pt x="442948" y="3231195"/>
                  </a:lnTo>
                  <a:lnTo>
                    <a:pt x="396463" y="3220604"/>
                  </a:lnTo>
                  <a:lnTo>
                    <a:pt x="351595" y="3206108"/>
                  </a:lnTo>
                  <a:lnTo>
                    <a:pt x="308534" y="3187897"/>
                  </a:lnTo>
                  <a:lnTo>
                    <a:pt x="267471" y="3166161"/>
                  </a:lnTo>
                  <a:lnTo>
                    <a:pt x="228597" y="3141093"/>
                  </a:lnTo>
                  <a:lnTo>
                    <a:pt x="192102" y="3112881"/>
                  </a:lnTo>
                  <a:lnTo>
                    <a:pt x="158178" y="3081718"/>
                  </a:lnTo>
                  <a:lnTo>
                    <a:pt x="127015" y="3047794"/>
                  </a:lnTo>
                  <a:lnTo>
                    <a:pt x="98803" y="3011299"/>
                  </a:lnTo>
                  <a:lnTo>
                    <a:pt x="73735" y="2972425"/>
                  </a:lnTo>
                  <a:lnTo>
                    <a:pt x="51999" y="2931362"/>
                  </a:lnTo>
                  <a:lnTo>
                    <a:pt x="33788" y="2888301"/>
                  </a:lnTo>
                  <a:lnTo>
                    <a:pt x="19292" y="2843433"/>
                  </a:lnTo>
                  <a:lnTo>
                    <a:pt x="8701" y="2796948"/>
                  </a:lnTo>
                  <a:lnTo>
                    <a:pt x="2207" y="2749038"/>
                  </a:lnTo>
                  <a:lnTo>
                    <a:pt x="0" y="2699893"/>
                  </a:lnTo>
                  <a:lnTo>
                    <a:pt x="0" y="540004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807834" y="1750568"/>
            <a:ext cx="2474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A1A00"/>
                </a:solidFill>
                <a:latin typeface="Corbel"/>
                <a:cs typeface="Corbel"/>
              </a:rPr>
              <a:t>1) 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индивидуализации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49263" y="1900554"/>
            <a:ext cx="3053715" cy="2315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0480">
              <a:lnSpc>
                <a:spcPts val="1689"/>
              </a:lnSpc>
              <a:spcBef>
                <a:spcPts val="100"/>
              </a:spcBef>
            </a:pPr>
            <a:r>
              <a:rPr dirty="0" sz="1800" b="1">
                <a:solidFill>
                  <a:srgbClr val="F8B322"/>
                </a:solidFill>
                <a:latin typeface="Calibri"/>
                <a:cs typeface="Calibri"/>
              </a:rPr>
              <a:t>фиксации</a:t>
            </a:r>
            <a:r>
              <a:rPr dirty="0" sz="1800" spc="-45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результатов</a:t>
            </a:r>
            <a:endParaRPr sz="1800">
              <a:latin typeface="Calibri"/>
              <a:cs typeface="Calibri"/>
            </a:endParaRPr>
          </a:p>
          <a:p>
            <a:pPr algn="ctr" marR="57150">
              <a:lnSpc>
                <a:spcPts val="1930"/>
              </a:lnSpc>
            </a:pPr>
            <a:r>
              <a:rPr dirty="0" sz="2000" spc="-25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2000" spc="-710" b="1">
                <a:solidFill>
                  <a:srgbClr val="2A1A00"/>
                </a:solidFill>
                <a:latin typeface="Corbel"/>
                <a:cs typeface="Corbel"/>
              </a:rPr>
              <a:t>б</a:t>
            </a:r>
            <a:r>
              <a:rPr dirty="0" baseline="-23148" sz="2700" spc="-419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2000" spc="-844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baseline="-23148" sz="2700" spc="-217" b="1">
                <a:solidFill>
                  <a:srgbClr val="F8B322"/>
                </a:solidFill>
                <a:latin typeface="Calibri"/>
                <a:cs typeface="Calibri"/>
              </a:rPr>
              <a:t>п</a:t>
            </a:r>
            <a:r>
              <a:rPr dirty="0" sz="2000" spc="-915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baseline="-23148" sz="2700" spc="-112" b="1">
                <a:solidFill>
                  <a:srgbClr val="F8B322"/>
                </a:solidFill>
                <a:latin typeface="Calibri"/>
                <a:cs typeface="Calibri"/>
              </a:rPr>
              <a:t>р</a:t>
            </a:r>
            <a:r>
              <a:rPr dirty="0" sz="2000" spc="-860" b="1">
                <a:solidFill>
                  <a:srgbClr val="2A1A00"/>
                </a:solidFill>
                <a:latin typeface="Corbel"/>
                <a:cs typeface="Corbel"/>
              </a:rPr>
              <a:t>з</a:t>
            </a:r>
            <a:r>
              <a:rPr dirty="0" baseline="-23148" sz="2700" spc="-120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sz="2000" spc="-109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baseline="-23148" sz="2700" spc="-52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baseline="-23148" sz="2700" spc="-1335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sz="2000" spc="-180" b="1">
                <a:solidFill>
                  <a:srgbClr val="2A1A00"/>
                </a:solidFill>
                <a:latin typeface="Corbel"/>
                <a:cs typeface="Corbel"/>
              </a:rPr>
              <a:t>в</a:t>
            </a:r>
            <a:r>
              <a:rPr dirty="0" baseline="-23148" sz="2700" spc="-1200" b="1">
                <a:solidFill>
                  <a:srgbClr val="F8B322"/>
                </a:solidFill>
                <a:latin typeface="Calibri"/>
                <a:cs typeface="Calibri"/>
              </a:rPr>
              <a:t>л</a:t>
            </a:r>
            <a:r>
              <a:rPr dirty="0" sz="2000" spc="-265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baseline="-23148" sz="2700" spc="-997" b="1">
                <a:solidFill>
                  <a:srgbClr val="F8B322"/>
                </a:solidFill>
                <a:latin typeface="Calibri"/>
                <a:cs typeface="Calibri"/>
              </a:rPr>
              <a:t>я</a:t>
            </a:r>
            <a:r>
              <a:rPr dirty="0" sz="2000" spc="-470" b="1">
                <a:solidFill>
                  <a:srgbClr val="2A1A00"/>
                </a:solidFill>
                <a:latin typeface="Corbel"/>
                <a:cs typeface="Corbel"/>
              </a:rPr>
              <a:t>н</a:t>
            </a:r>
            <a:r>
              <a:rPr dirty="0" baseline="-23148" sz="2700" spc="-697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sz="2000" spc="-695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baseline="-23148" sz="2700" spc="-52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sz="2000" spc="-1040" b="1">
                <a:solidFill>
                  <a:srgbClr val="2A1A00"/>
                </a:solidFill>
                <a:latin typeface="Corbel"/>
                <a:cs typeface="Corbel"/>
              </a:rPr>
              <a:t>я</a:t>
            </a:r>
            <a:r>
              <a:rPr dirty="0" baseline="-23148" sz="2700" spc="-22" b="1">
                <a:solidFill>
                  <a:srgbClr val="F8B322"/>
                </a:solidFill>
                <a:latin typeface="Calibri"/>
                <a:cs typeface="Calibri"/>
              </a:rPr>
              <a:t>с</a:t>
            </a:r>
            <a:r>
              <a:rPr dirty="0" baseline="-23148" sz="2700" spc="-367" b="1">
                <a:solidFill>
                  <a:srgbClr val="F8B322"/>
                </a:solidFill>
                <a:latin typeface="Calibri"/>
                <a:cs typeface="Calibri"/>
              </a:rPr>
              <a:t>я</a:t>
            </a:r>
            <a:r>
              <a:rPr dirty="0" sz="2000" spc="-20" b="1">
                <a:solidFill>
                  <a:srgbClr val="2A1A00"/>
                </a:solidFill>
                <a:latin typeface="Corbel"/>
                <a:cs typeface="Corbel"/>
              </a:rPr>
              <a:t>(</a:t>
            </a:r>
            <a:r>
              <a:rPr dirty="0" baseline="-23148" sz="2700" spc="-1845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в</a:t>
            </a:r>
            <a:r>
              <a:rPr dirty="0" sz="2000" spc="-190" b="1">
                <a:solidFill>
                  <a:srgbClr val="2A1A00"/>
                </a:solidFill>
                <a:latin typeface="Corbel"/>
                <a:cs typeface="Corbel"/>
              </a:rPr>
              <a:t> </a:t>
            </a:r>
            <a:r>
              <a:rPr dirty="0" baseline="-23148" sz="2700" spc="-145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2000" spc="-5" b="1">
                <a:solidFill>
                  <a:srgbClr val="2A1A00"/>
                </a:solidFill>
                <a:latin typeface="Corbel"/>
                <a:cs typeface="Corbel"/>
              </a:rPr>
              <a:t>т</a:t>
            </a:r>
            <a:r>
              <a:rPr dirty="0" sz="2000" spc="-1045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baseline="-23148" sz="2700" spc="-300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2000" spc="-1190" b="1">
                <a:solidFill>
                  <a:srgbClr val="2A1A00"/>
                </a:solidFill>
                <a:latin typeface="Corbel"/>
                <a:cs typeface="Corbel"/>
              </a:rPr>
              <a:t>м</a:t>
            </a:r>
            <a:r>
              <a:rPr dirty="0" baseline="-23148" sz="2700" spc="-7" b="1">
                <a:solidFill>
                  <a:srgbClr val="F8B322"/>
                </a:solidFill>
                <a:latin typeface="Calibri"/>
                <a:cs typeface="Calibri"/>
              </a:rPr>
              <a:t>.</a:t>
            </a:r>
            <a:r>
              <a:rPr dirty="0" baseline="-23148" sz="2700" spc="284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baseline="-23148" sz="2700" spc="-502" b="1">
                <a:solidFill>
                  <a:srgbClr val="F8B322"/>
                </a:solidFill>
                <a:latin typeface="Calibri"/>
                <a:cs typeface="Calibri"/>
              </a:rPr>
              <a:t>В</a:t>
            </a:r>
            <a:r>
              <a:rPr dirty="0" sz="2000" spc="-295" b="1">
                <a:solidFill>
                  <a:srgbClr val="2A1A00"/>
                </a:solidFill>
                <a:latin typeface="Corbel"/>
                <a:cs typeface="Corbel"/>
              </a:rPr>
              <a:t>ч</a:t>
            </a:r>
            <a:r>
              <a:rPr dirty="0" baseline="-23148" sz="2700" spc="-1552" b="1">
                <a:solidFill>
                  <a:srgbClr val="F8B322"/>
                </a:solidFill>
                <a:latin typeface="Calibri"/>
                <a:cs typeface="Calibri"/>
              </a:rPr>
              <a:t>Ф</a:t>
            </a:r>
            <a:r>
              <a:rPr dirty="0" sz="2000" spc="-120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baseline="-23148" sz="2700" spc="-1679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с</a:t>
            </a:r>
            <a:r>
              <a:rPr dirty="0" sz="2000" spc="-855" b="1">
                <a:solidFill>
                  <a:srgbClr val="2A1A00"/>
                </a:solidFill>
                <a:latin typeface="Corbel"/>
                <a:cs typeface="Corbel"/>
              </a:rPr>
              <a:t>л</a:t>
            </a:r>
            <a:r>
              <a:rPr dirty="0" baseline="-23148" sz="2700" spc="-465" b="1">
                <a:solidFill>
                  <a:srgbClr val="F8B322"/>
                </a:solidFill>
                <a:latin typeface="Calibri"/>
                <a:cs typeface="Calibri"/>
              </a:rPr>
              <a:t>П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endParaRPr sz="2000">
              <a:latin typeface="Corbel"/>
              <a:cs typeface="Corbel"/>
            </a:endParaRPr>
          </a:p>
          <a:p>
            <a:pPr algn="ctr" marR="57785">
              <a:lnSpc>
                <a:spcPct val="100000"/>
              </a:lnSpc>
            </a:pP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п</a:t>
            </a:r>
            <a:r>
              <a:rPr dirty="0" sz="2000" spc="-7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д</a:t>
            </a:r>
            <a:r>
              <a:rPr dirty="0" sz="2000" spc="-55" b="1">
                <a:solidFill>
                  <a:srgbClr val="2A1A00"/>
                </a:solidFill>
                <a:latin typeface="Corbel"/>
                <a:cs typeface="Corbel"/>
              </a:rPr>
              <a:t>д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2000" spc="-475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baseline="-15432" sz="2700" spc="-644" b="1">
                <a:solidFill>
                  <a:srgbClr val="F8B322"/>
                </a:solidFill>
                <a:latin typeface="Calibri"/>
                <a:cs typeface="Calibri"/>
              </a:rPr>
              <a:t>у</a:t>
            </a:r>
            <a:r>
              <a:rPr dirty="0" sz="2000" spc="-1055" b="1">
                <a:solidFill>
                  <a:srgbClr val="2A1A00"/>
                </a:solidFill>
                <a:latin typeface="Corbel"/>
                <a:cs typeface="Corbel"/>
              </a:rPr>
              <a:t>ж</a:t>
            </a:r>
            <a:r>
              <a:rPr dirty="0" baseline="-15432" sz="2700" spc="-44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baseline="-15432" sz="2700" spc="-930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2000" spc="-405" b="1">
                <a:solidFill>
                  <a:srgbClr val="2A1A00"/>
                </a:solidFill>
                <a:latin typeface="Corbel"/>
                <a:cs typeface="Corbel"/>
              </a:rPr>
              <a:t>к</a:t>
            </a:r>
            <a:r>
              <a:rPr dirty="0" baseline="-15432" sz="2700" spc="-742" b="1">
                <a:solidFill>
                  <a:srgbClr val="F8B322"/>
                </a:solidFill>
                <a:latin typeface="Calibri"/>
                <a:cs typeface="Calibri"/>
              </a:rPr>
              <a:t>ч</a:t>
            </a:r>
            <a:r>
              <a:rPr dirty="0" sz="2000" spc="-660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baseline="-15432" sz="2700" spc="-30" b="1">
                <a:solidFill>
                  <a:srgbClr val="F8B322"/>
                </a:solidFill>
                <a:latin typeface="Calibri"/>
                <a:cs typeface="Calibri"/>
              </a:rPr>
              <a:t>н</a:t>
            </a:r>
            <a:r>
              <a:rPr dirty="0" baseline="-15432" sz="2700" spc="-1297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sz="2000" spc="-254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baseline="-15432" sz="2700" spc="-1147" b="1">
                <a:solidFill>
                  <a:srgbClr val="F8B322"/>
                </a:solidFill>
                <a:latin typeface="Calibri"/>
                <a:cs typeface="Calibri"/>
              </a:rPr>
              <a:t>н</a:t>
            </a:r>
            <a:r>
              <a:rPr dirty="0" sz="2000" spc="-300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baseline="-15432" sz="2700" spc="-922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sz="2000" spc="-15" b="1">
                <a:solidFill>
                  <a:srgbClr val="2A1A00"/>
                </a:solidFill>
                <a:latin typeface="Corbel"/>
                <a:cs typeface="Corbel"/>
              </a:rPr>
              <a:t>бё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нк</a:t>
            </a:r>
            <a:r>
              <a:rPr dirty="0" sz="2000" spc="-20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,</a:t>
            </a:r>
            <a:endParaRPr sz="2000">
              <a:latin typeface="Corbel"/>
              <a:cs typeface="Corbel"/>
            </a:endParaRPr>
          </a:p>
          <a:p>
            <a:pPr algn="ctr" marL="67945" marR="30480" indent="635">
              <a:lnSpc>
                <a:spcPts val="2160"/>
              </a:lnSpc>
              <a:spcBef>
                <a:spcPts val="530"/>
              </a:spcBef>
            </a:pPr>
            <a:r>
              <a:rPr dirty="0" sz="1800" spc="-15" b="1">
                <a:solidFill>
                  <a:srgbClr val="F8B322"/>
                </a:solidFill>
                <a:latin typeface="Calibri"/>
                <a:cs typeface="Calibri"/>
              </a:rPr>
              <a:t>опти</a:t>
            </a:r>
            <a:r>
              <a:rPr dirty="0" sz="1800" spc="-825" b="1">
                <a:solidFill>
                  <a:srgbClr val="F8B322"/>
                </a:solidFill>
                <a:latin typeface="Calibri"/>
                <a:cs typeface="Calibri"/>
              </a:rPr>
              <a:t>м</a:t>
            </a:r>
            <a:r>
              <a:rPr dirty="0" baseline="6944" sz="3000" spc="-442" b="1">
                <a:solidFill>
                  <a:srgbClr val="2A1A00"/>
                </a:solidFill>
                <a:latin typeface="Corbel"/>
                <a:cs typeface="Corbel"/>
              </a:rPr>
              <a:t>п</a:t>
            </a:r>
            <a:r>
              <a:rPr dirty="0" sz="1800" spc="-620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6944" sz="3000" spc="-787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470" b="1">
                <a:solidFill>
                  <a:srgbClr val="F8B322"/>
                </a:solidFill>
                <a:latin typeface="Calibri"/>
                <a:cs typeface="Calibri"/>
              </a:rPr>
              <a:t>л</a:t>
            </a:r>
            <a:r>
              <a:rPr dirty="0" baseline="6944" sz="3000" spc="-675" b="1">
                <a:solidFill>
                  <a:srgbClr val="2A1A00"/>
                </a:solidFill>
                <a:latin typeface="Corbel"/>
                <a:cs typeface="Corbel"/>
              </a:rPr>
              <a:t>с</a:t>
            </a:r>
            <a:r>
              <a:rPr dirty="0" sz="1800" spc="-470" b="1">
                <a:solidFill>
                  <a:srgbClr val="F8B322"/>
                </a:solidFill>
                <a:latin typeface="Calibri"/>
                <a:cs typeface="Calibri"/>
              </a:rPr>
              <a:t>ь</a:t>
            </a:r>
            <a:r>
              <a:rPr dirty="0" baseline="6944" sz="3000" spc="-644" b="1">
                <a:solidFill>
                  <a:srgbClr val="2A1A00"/>
                </a:solidFill>
                <a:latin typeface="Corbel"/>
                <a:cs typeface="Corbel"/>
              </a:rPr>
              <a:t>т</a:t>
            </a:r>
            <a:r>
              <a:rPr dirty="0" sz="1800" spc="-585" b="1">
                <a:solidFill>
                  <a:srgbClr val="F8B322"/>
                </a:solidFill>
                <a:latin typeface="Calibri"/>
                <a:cs typeface="Calibri"/>
              </a:rPr>
              <a:t>н</a:t>
            </a:r>
            <a:r>
              <a:rPr dirty="0" baseline="6944" sz="3000" spc="-825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sz="1800" spc="-355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6944" sz="3000" spc="-1185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155" b="1">
                <a:solidFill>
                  <a:srgbClr val="F8B322"/>
                </a:solidFill>
                <a:latin typeface="Calibri"/>
                <a:cs typeface="Calibri"/>
              </a:rPr>
              <a:t>я</a:t>
            </a:r>
            <a:r>
              <a:rPr dirty="0" baseline="6944" sz="3000" spc="-742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1800" spc="-500" b="1">
                <a:solidFill>
                  <a:srgbClr val="F8B322"/>
                </a:solidFill>
                <a:latin typeface="Calibri"/>
                <a:cs typeface="Calibri"/>
              </a:rPr>
              <a:t>п</a:t>
            </a:r>
            <a:r>
              <a:rPr dirty="0" baseline="6944" sz="3000" spc="-952" b="1">
                <a:solidFill>
                  <a:srgbClr val="2A1A00"/>
                </a:solidFill>
                <a:latin typeface="Corbel"/>
                <a:cs typeface="Corbel"/>
              </a:rPr>
              <a:t>н</a:t>
            </a:r>
            <a:r>
              <a:rPr dirty="0" sz="1800" spc="-295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baseline="6944" sz="3000" spc="-1289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130" b="1">
                <a:solidFill>
                  <a:srgbClr val="F8B322"/>
                </a:solidFill>
                <a:latin typeface="Calibri"/>
                <a:cs typeface="Calibri"/>
              </a:rPr>
              <a:t>р</a:t>
            </a:r>
            <a:r>
              <a:rPr dirty="0" baseline="6944" sz="3000" spc="-1380" b="1">
                <a:solidFill>
                  <a:srgbClr val="2A1A00"/>
                </a:solidFill>
                <a:latin typeface="Corbel"/>
                <a:cs typeface="Corbel"/>
              </a:rPr>
              <a:t>я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sz="1800" spc="-68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baseline="6944" sz="3000" spc="-622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1800" spc="-670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baseline="6944" sz="3000" spc="-277" b="1">
                <a:solidFill>
                  <a:srgbClr val="2A1A00"/>
                </a:solidFill>
                <a:latin typeface="Corbel"/>
                <a:cs typeface="Corbel"/>
              </a:rPr>
              <a:t>г</a:t>
            </a:r>
            <a:r>
              <a:rPr dirty="0" sz="1800" spc="-844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baseline="6944" sz="3000" spc="-442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чно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с</a:t>
            </a:r>
            <a:r>
              <a:rPr dirty="0" sz="1800" spc="-15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ь</a:t>
            </a:r>
            <a:r>
              <a:rPr dirty="0" sz="1800" b="1">
                <a:solidFill>
                  <a:srgbClr val="F8B322"/>
                </a:solidFill>
                <a:latin typeface="Calibri"/>
                <a:cs typeface="Calibri"/>
              </a:rPr>
              <a:t> –</a:t>
            </a:r>
            <a:r>
              <a:rPr dirty="0" sz="1800" spc="170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в</a:t>
            </a:r>
            <a:r>
              <a:rPr dirty="0" sz="1800" spc="-745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sz="2000" spc="-395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965" b="1">
                <a:solidFill>
                  <a:srgbClr val="F8B322"/>
                </a:solidFill>
                <a:latin typeface="Calibri"/>
                <a:cs typeface="Calibri"/>
              </a:rPr>
              <a:t>ж</a:t>
            </a:r>
            <a:r>
              <a:rPr dirty="0" sz="2000" spc="-150" b="1">
                <a:solidFill>
                  <a:srgbClr val="2A1A00"/>
                </a:solidFill>
                <a:latin typeface="Corbel"/>
                <a:cs typeface="Corbel"/>
              </a:rPr>
              <a:t>б</a:t>
            </a:r>
            <a:r>
              <a:rPr dirty="0" sz="1800" spc="-930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sz="2000" spc="-204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sz="1800" spc="-1115" b="1">
                <a:solidFill>
                  <a:srgbClr val="F8B322"/>
                </a:solidFill>
                <a:latin typeface="Calibri"/>
                <a:cs typeface="Calibri"/>
              </a:rPr>
              <a:t>ы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sz="2000" spc="-450" b="1">
                <a:solidFill>
                  <a:srgbClr val="2A1A00"/>
                </a:solidFill>
                <a:latin typeface="Corbel"/>
                <a:cs typeface="Corbel"/>
              </a:rPr>
              <a:t>з</a:t>
            </a:r>
            <a:r>
              <a:rPr dirty="0" sz="1800" spc="-470" b="1">
                <a:solidFill>
                  <a:srgbClr val="F8B322"/>
                </a:solidFill>
                <a:latin typeface="Calibri"/>
                <a:cs typeface="Calibri"/>
              </a:rPr>
              <a:t>в</a:t>
            </a:r>
            <a:r>
              <a:rPr dirty="0" sz="2000" spc="-26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405" b="1">
                <a:solidFill>
                  <a:srgbClr val="F8B322"/>
                </a:solidFill>
                <a:latin typeface="Calibri"/>
                <a:cs typeface="Calibri"/>
              </a:rPr>
              <a:t>г</a:t>
            </a:r>
            <a:r>
              <a:rPr dirty="0" sz="2000" spc="-645" b="1">
                <a:solidFill>
                  <a:srgbClr val="2A1A00"/>
                </a:solidFill>
                <a:latin typeface="Corbel"/>
                <a:cs typeface="Corbel"/>
              </a:rPr>
              <a:t>в</a:t>
            </a:r>
            <a:r>
              <a:rPr dirty="0" sz="1800" spc="-34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2000" spc="-755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sz="1800" spc="-360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sz="2000" spc="-545" b="1">
                <a:solidFill>
                  <a:srgbClr val="2A1A00"/>
                </a:solidFill>
                <a:latin typeface="Corbel"/>
                <a:cs typeface="Corbel"/>
              </a:rPr>
              <a:t>т</a:t>
            </a:r>
            <a:r>
              <a:rPr dirty="0" sz="1800" spc="-370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sz="2000" spc="-275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1800" spc="-345" b="1">
                <a:solidFill>
                  <a:srgbClr val="F8B322"/>
                </a:solidFill>
                <a:latin typeface="Calibri"/>
                <a:cs typeface="Calibri"/>
              </a:rPr>
              <a:t>(</a:t>
            </a:r>
            <a:r>
              <a:rPr dirty="0" sz="2000" spc="-750" b="1">
                <a:solidFill>
                  <a:srgbClr val="2A1A00"/>
                </a:solidFill>
                <a:latin typeface="Corbel"/>
                <a:cs typeface="Corbel"/>
              </a:rPr>
              <a:t>л</a:t>
            </a:r>
            <a:r>
              <a:rPr dirty="0" sz="1800" spc="-30" b="1">
                <a:solidFill>
                  <a:srgbClr val="F8B322"/>
                </a:solidFill>
                <a:latin typeface="Calibri"/>
                <a:cs typeface="Calibri"/>
              </a:rPr>
              <a:t>с</a:t>
            </a:r>
            <a:r>
              <a:rPr dirty="0" sz="2000" spc="-1010" b="1">
                <a:solidFill>
                  <a:srgbClr val="2A1A00"/>
                </a:solidFill>
                <a:latin typeface="Corbel"/>
                <a:cs typeface="Corbel"/>
              </a:rPr>
              <a:t>ь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sz="1800" spc="-605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sz="2000" spc="-520" b="1">
                <a:solidFill>
                  <a:srgbClr val="2A1A00"/>
                </a:solidFill>
                <a:latin typeface="Corbel"/>
                <a:cs typeface="Corbel"/>
              </a:rPr>
              <a:t>н</a:t>
            </a:r>
            <a:r>
              <a:rPr dirty="0" sz="1800" spc="-465" b="1">
                <a:solidFill>
                  <a:srgbClr val="F8B322"/>
                </a:solidFill>
                <a:latin typeface="Calibri"/>
                <a:cs typeface="Calibri"/>
              </a:rPr>
              <a:t>р</a:t>
            </a:r>
            <a:r>
              <a:rPr dirty="0" sz="2000" spc="-68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60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sz="2000" spc="-1110" b="1">
                <a:solidFill>
                  <a:srgbClr val="2A1A00"/>
                </a:solidFill>
                <a:latin typeface="Corbel"/>
                <a:cs typeface="Corbel"/>
              </a:rPr>
              <a:t>й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овая,</a:t>
            </a:r>
            <a:r>
              <a:rPr dirty="0" sz="1800" spc="145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8B322"/>
                </a:solidFill>
                <a:latin typeface="Calibri"/>
                <a:cs typeface="Calibri"/>
              </a:rPr>
              <a:t>с 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у</a:t>
            </a:r>
            <a:r>
              <a:rPr dirty="0" sz="1800" spc="-545" b="1">
                <a:solidFill>
                  <a:srgbClr val="F8B322"/>
                </a:solidFill>
                <a:latin typeface="Calibri"/>
                <a:cs typeface="Calibri"/>
              </a:rPr>
              <a:t>ч</a:t>
            </a:r>
            <a:r>
              <a:rPr dirty="0" baseline="-5555" sz="3000" spc="-532" b="1">
                <a:solidFill>
                  <a:srgbClr val="2A1A00"/>
                </a:solidFill>
                <a:latin typeface="Corbel"/>
                <a:cs typeface="Corbel"/>
              </a:rPr>
              <a:t>т</a:t>
            </a:r>
            <a:r>
              <a:rPr dirty="0" sz="1800" spc="-575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baseline="-5555" sz="3000" spc="-825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sz="1800" spc="-180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baseline="-5555" sz="3000" spc="-1335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sz="1800" spc="-100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baseline="-5555" sz="3000" spc="-1425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1800" spc="-365" b="1">
                <a:solidFill>
                  <a:srgbClr val="F8B322"/>
                </a:solidFill>
                <a:latin typeface="Calibri"/>
                <a:cs typeface="Calibri"/>
              </a:rPr>
              <a:t>м</a:t>
            </a:r>
            <a:r>
              <a:rPr dirty="0" baseline="-5555" sz="3000" spc="-427" b="1">
                <a:solidFill>
                  <a:srgbClr val="2A1A00"/>
                </a:solidFill>
                <a:latin typeface="Corbel"/>
                <a:cs typeface="Corbel"/>
              </a:rPr>
              <a:t>к</a:t>
            </a:r>
            <a:r>
              <a:rPr dirty="0" sz="1800" spc="-635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-5555" sz="3000" spc="-397" b="1">
                <a:solidFill>
                  <a:srgbClr val="2A1A00"/>
                </a:solidFill>
                <a:latin typeface="Corbel"/>
                <a:cs typeface="Corbel"/>
              </a:rPr>
              <a:t>т</a:t>
            </a:r>
            <a:r>
              <a:rPr dirty="0" sz="1800" spc="-819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baseline="-5555" sz="3000" spc="-494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590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-5555" sz="3000" spc="-810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sz="1800" spc="-450" b="1">
                <a:solidFill>
                  <a:srgbClr val="F8B322"/>
                </a:solidFill>
                <a:latin typeface="Calibri"/>
                <a:cs typeface="Calibri"/>
              </a:rPr>
              <a:t>п</a:t>
            </a:r>
            <a:r>
              <a:rPr dirty="0" baseline="-5555" sz="3000" spc="-1064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sz="1800" spc="-900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-5555" sz="3000" spc="-382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395" b="1">
                <a:solidFill>
                  <a:srgbClr val="F8B322"/>
                </a:solidFill>
                <a:latin typeface="Calibri"/>
                <a:cs typeface="Calibri"/>
              </a:rPr>
              <a:t>ц</a:t>
            </a:r>
            <a:r>
              <a:rPr dirty="0" baseline="-5555" sz="3000" spc="-1147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260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baseline="-5555" sz="3000" spc="-1245" b="1">
                <a:solidFill>
                  <a:srgbClr val="2A1A00"/>
                </a:solidFill>
                <a:latin typeface="Corbel"/>
                <a:cs typeface="Corbel"/>
              </a:rPr>
              <a:t>л</a:t>
            </a:r>
            <a:r>
              <a:rPr dirty="0" sz="1800" spc="-16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baseline="-5555" sz="3000" spc="-1492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нно</a:t>
            </a:r>
            <a:r>
              <a:rPr dirty="0" sz="1800" spc="500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8B322"/>
                </a:solidFill>
                <a:latin typeface="Calibri"/>
                <a:cs typeface="Calibri"/>
              </a:rPr>
              <a:t>п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sz="1800" spc="-930" b="1">
                <a:solidFill>
                  <a:srgbClr val="F8B322"/>
                </a:solidFill>
                <a:latin typeface="Calibri"/>
                <a:cs typeface="Calibri"/>
              </a:rPr>
              <a:t>р</a:t>
            </a:r>
            <a:r>
              <a:rPr dirty="0" baseline="-12500" sz="3000" spc="-262" b="1">
                <a:solidFill>
                  <a:srgbClr val="2A1A00"/>
                </a:solidFill>
                <a:latin typeface="Corbel"/>
                <a:cs typeface="Corbel"/>
              </a:rPr>
              <a:t>п</a:t>
            </a:r>
            <a:r>
              <a:rPr dirty="0" sz="1800" spc="-850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baseline="-12500" sz="3000" spc="-412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sz="1800" spc="-720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baseline="-12500" sz="3000" spc="-697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630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baseline="-12500" sz="3000" spc="-1185" b="1">
                <a:solidFill>
                  <a:srgbClr val="2A1A00"/>
                </a:solidFill>
                <a:latin typeface="Corbel"/>
                <a:cs typeface="Corbel"/>
              </a:rPr>
              <a:t>ф</a:t>
            </a:r>
            <a:r>
              <a:rPr dirty="0" sz="1800" spc="-120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-12500" sz="3000" spc="-1402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,</a:t>
            </a:r>
            <a:r>
              <a:rPr dirty="0" sz="1800" spc="95" b="1">
                <a:solidFill>
                  <a:srgbClr val="F8B322"/>
                </a:solidFill>
                <a:latin typeface="Calibri"/>
                <a:cs typeface="Calibri"/>
              </a:rPr>
              <a:t> </a:t>
            </a:r>
            <a:r>
              <a:rPr dirty="0" sz="1800" spc="-935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baseline="-12500" sz="3000" spc="-52" b="1">
                <a:solidFill>
                  <a:srgbClr val="2A1A00"/>
                </a:solidFill>
                <a:latin typeface="Corbel"/>
                <a:cs typeface="Corbel"/>
              </a:rPr>
              <a:t>с</a:t>
            </a:r>
            <a:r>
              <a:rPr dirty="0" baseline="-12500" sz="3000" spc="-660" b="1">
                <a:solidFill>
                  <a:srgbClr val="2A1A00"/>
                </a:solidFill>
                <a:latin typeface="Corbel"/>
                <a:cs typeface="Corbel"/>
              </a:rPr>
              <a:t>с</a:t>
            </a:r>
            <a:r>
              <a:rPr dirty="0" sz="1800" spc="-355" b="1">
                <a:solidFill>
                  <a:srgbClr val="F8B322"/>
                </a:solidFill>
                <a:latin typeface="Calibri"/>
                <a:cs typeface="Calibri"/>
              </a:rPr>
              <a:t>з</a:t>
            </a:r>
            <a:r>
              <a:rPr dirty="0" baseline="-12500" sz="3000" spc="-1200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110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-12500" sz="3000" spc="-156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15" b="1">
                <a:solidFill>
                  <a:srgbClr val="F8B322"/>
                </a:solidFill>
                <a:latin typeface="Calibri"/>
                <a:cs typeface="Calibri"/>
              </a:rPr>
              <a:t>к</a:t>
            </a:r>
            <a:r>
              <a:rPr dirty="0" sz="1800" spc="-855" b="1">
                <a:solidFill>
                  <a:srgbClr val="F8B322"/>
                </a:solidFill>
                <a:latin typeface="Calibri"/>
                <a:cs typeface="Calibri"/>
              </a:rPr>
              <a:t>л</a:t>
            </a:r>
            <a:r>
              <a:rPr dirty="0" baseline="-12500" sz="3000" spc="-427" b="1">
                <a:solidFill>
                  <a:srgbClr val="2A1A00"/>
                </a:solidFill>
                <a:latin typeface="Corbel"/>
                <a:cs typeface="Corbel"/>
              </a:rPr>
              <a:t>н</a:t>
            </a:r>
            <a:r>
              <a:rPr dirty="0" sz="1800" spc="-1095" b="1">
                <a:solidFill>
                  <a:srgbClr val="F8B322"/>
                </a:solidFill>
                <a:latin typeface="Calibri"/>
                <a:cs typeface="Calibri"/>
              </a:rPr>
              <a:t>ю</a:t>
            </a:r>
            <a:r>
              <a:rPr dirty="0" baseline="-12500" sz="3000" spc="-22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baseline="-12500" sz="3000" spc="-1537" b="1">
                <a:solidFill>
                  <a:srgbClr val="2A1A00"/>
                </a:solidFill>
                <a:latin typeface="Corbel"/>
                <a:cs typeface="Corbel"/>
              </a:rPr>
              <a:t>л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ч</a:t>
            </a:r>
            <a:r>
              <a:rPr dirty="0" sz="1800" spc="-875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baseline="-12500" sz="3000" spc="-247" b="1">
                <a:solidFill>
                  <a:srgbClr val="2A1A00"/>
                </a:solidFill>
                <a:latin typeface="Corbel"/>
                <a:cs typeface="Corbel"/>
              </a:rPr>
              <a:t>ь</a:t>
            </a:r>
            <a:r>
              <a:rPr dirty="0" sz="1800" spc="-560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baseline="-12500" sz="3000" spc="-877" b="1">
                <a:solidFill>
                  <a:srgbClr val="2A1A00"/>
                </a:solidFill>
                <a:latin typeface="Corbel"/>
                <a:cs typeface="Corbel"/>
              </a:rPr>
              <a:t>н</a:t>
            </a:r>
            <a:r>
              <a:rPr dirty="0" sz="1800" spc="-350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baseline="-12500" sz="3000" spc="-1222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170" b="1">
                <a:solidFill>
                  <a:srgbClr val="F8B322"/>
                </a:solidFill>
                <a:latin typeface="Calibri"/>
                <a:cs typeface="Calibri"/>
              </a:rPr>
              <a:t>л</a:t>
            </a:r>
            <a:r>
              <a:rPr dirty="0" baseline="-12500" sz="3000" spc="-1485" b="1">
                <a:solidFill>
                  <a:srgbClr val="2A1A00"/>
                </a:solidFill>
                <a:latin typeface="Corbel"/>
                <a:cs typeface="Corbel"/>
              </a:rPr>
              <a:t>й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ьная</a:t>
            </a:r>
            <a:endParaRPr sz="1800">
              <a:latin typeface="Calibri"/>
              <a:cs typeface="Calibri"/>
            </a:endParaRPr>
          </a:p>
          <a:p>
            <a:pPr algn="ctr" marR="59055">
              <a:lnSpc>
                <a:spcPct val="100000"/>
              </a:lnSpc>
              <a:spcBef>
                <a:spcPts val="434"/>
              </a:spcBef>
            </a:pPr>
            <a:r>
              <a:rPr dirty="0" sz="2000" spc="-30" b="1">
                <a:solidFill>
                  <a:srgbClr val="2A1A00"/>
                </a:solidFill>
                <a:latin typeface="Corbel"/>
                <a:cs typeface="Corbel"/>
              </a:rPr>
              <a:t>к</a:t>
            </a:r>
            <a:r>
              <a:rPr dirty="0" sz="2000" spc="15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2000" spc="30" b="1">
                <a:solidFill>
                  <a:srgbClr val="2A1A00"/>
                </a:solidFill>
                <a:latin typeface="Corbel"/>
                <a:cs typeface="Corbel"/>
              </a:rPr>
              <a:t>рр</a:t>
            </a:r>
            <a:r>
              <a:rPr dirty="0" sz="2000" spc="35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2000" spc="20" b="1">
                <a:solidFill>
                  <a:srgbClr val="2A1A00"/>
                </a:solidFill>
                <a:latin typeface="Corbel"/>
                <a:cs typeface="Corbel"/>
              </a:rPr>
              <a:t>к</a:t>
            </a:r>
            <a:r>
              <a:rPr dirty="0" sz="2000" b="1">
                <a:solidFill>
                  <a:srgbClr val="2A1A00"/>
                </a:solidFill>
                <a:latin typeface="Corbel"/>
                <a:cs typeface="Corbel"/>
              </a:rPr>
              <a:t>ц</a:t>
            </a:r>
            <a:r>
              <a:rPr dirty="0" sz="2000" spc="-120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baseline="21604" sz="2700" spc="-1230" b="1">
                <a:solidFill>
                  <a:srgbClr val="F8B322"/>
                </a:solidFill>
                <a:latin typeface="Calibri"/>
                <a:cs typeface="Calibri"/>
              </a:rPr>
              <a:t>н</a:t>
            </a:r>
            <a:r>
              <a:rPr dirty="0" sz="2000" spc="-265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baseline="21604" sz="2700" spc="-254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sz="2000" spc="-47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baseline="21604" sz="2700" spc="-405" b="1">
                <a:solidFill>
                  <a:srgbClr val="F8B322"/>
                </a:solidFill>
                <a:latin typeface="Calibri"/>
                <a:cs typeface="Calibri"/>
              </a:rPr>
              <a:t>э</a:t>
            </a:r>
            <a:r>
              <a:rPr dirty="0" sz="2000" spc="-575" b="1">
                <a:solidFill>
                  <a:srgbClr val="2A1A00"/>
                </a:solidFill>
                <a:latin typeface="Corbel"/>
                <a:cs typeface="Corbel"/>
              </a:rPr>
              <a:t>с</a:t>
            </a:r>
            <a:r>
              <a:rPr dirty="0" baseline="21604" sz="2700" spc="-127" b="1">
                <a:solidFill>
                  <a:srgbClr val="F8B322"/>
                </a:solidFill>
                <a:latin typeface="Calibri"/>
                <a:cs typeface="Calibri"/>
              </a:rPr>
              <a:t>т</a:t>
            </a:r>
            <a:r>
              <a:rPr dirty="0" sz="2000" spc="-994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baseline="21604" sz="2700" spc="37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21604" sz="2700" spc="-1230" b="1">
                <a:solidFill>
                  <a:srgbClr val="F8B322"/>
                </a:solidFill>
                <a:latin typeface="Calibri"/>
                <a:cs typeface="Calibri"/>
              </a:rPr>
              <a:t>п</a:t>
            </a:r>
            <a:r>
              <a:rPr dirty="0" sz="2000" spc="-220" b="1">
                <a:solidFill>
                  <a:srgbClr val="2A1A00"/>
                </a:solidFill>
                <a:latin typeface="Corbel"/>
                <a:cs typeface="Corbel"/>
              </a:rPr>
              <a:t>б</a:t>
            </a:r>
            <a:r>
              <a:rPr dirty="0" baseline="21604" sz="2700" spc="-952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sz="2000" spc="25" b="1">
                <a:solidFill>
                  <a:srgbClr val="2A1A00"/>
                </a:solidFill>
                <a:latin typeface="Corbel"/>
                <a:cs typeface="Corbel"/>
              </a:rPr>
              <a:t>ен</a:t>
            </a:r>
            <a:r>
              <a:rPr dirty="0" sz="2000" spc="35" b="1">
                <a:solidFill>
                  <a:srgbClr val="2A1A00"/>
                </a:solidFill>
                <a:latin typeface="Corbel"/>
                <a:cs typeface="Corbel"/>
              </a:rPr>
              <a:t>н</a:t>
            </a:r>
            <a:r>
              <a:rPr dirty="0" sz="2000" spc="15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2000" spc="30" b="1">
                <a:solidFill>
                  <a:srgbClr val="2A1A00"/>
                </a:solidFill>
                <a:latin typeface="Corbel"/>
                <a:cs typeface="Corbel"/>
              </a:rPr>
              <a:t>ст</a:t>
            </a:r>
            <a:r>
              <a:rPr dirty="0" sz="2000" spc="35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2000" spc="30" b="1">
                <a:solidFill>
                  <a:srgbClr val="2A1A00"/>
                </a:solidFill>
                <a:latin typeface="Corbel"/>
                <a:cs typeface="Corbel"/>
              </a:rPr>
              <a:t>й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947027" y="4069841"/>
            <a:ext cx="22872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с</a:t>
            </a:r>
            <a:r>
              <a:rPr dirty="0" sz="1800" spc="-705" b="1">
                <a:solidFill>
                  <a:srgbClr val="F8B322"/>
                </a:solidFill>
                <a:latin typeface="Calibri"/>
                <a:cs typeface="Calibri"/>
              </a:rPr>
              <a:t>в</a:t>
            </a:r>
            <a:r>
              <a:rPr dirty="0" baseline="-26388" sz="3000" spc="-517" b="1">
                <a:solidFill>
                  <a:srgbClr val="2A1A00"/>
                </a:solidFill>
                <a:latin typeface="Corbel"/>
                <a:cs typeface="Corbel"/>
              </a:rPr>
              <a:t>е</a:t>
            </a:r>
            <a:r>
              <a:rPr dirty="0" sz="1800" spc="-64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baseline="-26388" sz="3000" spc="-292" b="1">
                <a:solidFill>
                  <a:srgbClr val="2A1A00"/>
                </a:solidFill>
                <a:latin typeface="Corbel"/>
                <a:cs typeface="Corbel"/>
              </a:rPr>
              <a:t>г</a:t>
            </a:r>
            <a:r>
              <a:rPr dirty="0" sz="1800" spc="-735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baseline="-26388" sz="3000" spc="-600" b="1">
                <a:solidFill>
                  <a:srgbClr val="2A1A00"/>
                </a:solidFill>
                <a:latin typeface="Corbel"/>
                <a:cs typeface="Corbel"/>
              </a:rPr>
              <a:t>о</a:t>
            </a:r>
            <a:r>
              <a:rPr dirty="0" sz="1800" spc="-210" b="1">
                <a:solidFill>
                  <a:srgbClr val="F8B322"/>
                </a:solidFill>
                <a:latin typeface="Calibri"/>
                <a:cs typeface="Calibri"/>
              </a:rPr>
              <a:t>н</a:t>
            </a:r>
            <a:r>
              <a:rPr dirty="0" baseline="-26388" sz="3000" spc="-1380" b="1">
                <a:solidFill>
                  <a:srgbClr val="2A1A00"/>
                </a:solidFill>
                <a:latin typeface="Corbel"/>
                <a:cs typeface="Corbel"/>
              </a:rPr>
              <a:t>р</a:t>
            </a:r>
            <a:r>
              <a:rPr dirty="0" sz="1800" spc="-105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baseline="-26388" sz="3000" spc="-1425" b="1">
                <a:solidFill>
                  <a:srgbClr val="2A1A00"/>
                </a:solidFill>
                <a:latin typeface="Corbel"/>
                <a:cs typeface="Corbel"/>
              </a:rPr>
              <a:t>а</a:t>
            </a:r>
            <a:r>
              <a:rPr dirty="0" sz="1800" spc="30" b="1">
                <a:solidFill>
                  <a:srgbClr val="F8B322"/>
                </a:solidFill>
                <a:latin typeface="Calibri"/>
                <a:cs typeface="Calibri"/>
              </a:rPr>
              <a:t>я</a:t>
            </a:r>
            <a:r>
              <a:rPr dirty="0" baseline="-26388" sz="3000" spc="-885" b="1">
                <a:solidFill>
                  <a:srgbClr val="2A1A00"/>
                </a:solidFill>
                <a:latin typeface="Corbel"/>
                <a:cs typeface="Corbel"/>
              </a:rPr>
              <a:t>з</a:t>
            </a:r>
            <a:r>
              <a:rPr dirty="0" sz="1800" spc="-195" b="1">
                <a:solidFill>
                  <a:srgbClr val="F8B322"/>
                </a:solidFill>
                <a:latin typeface="Calibri"/>
                <a:cs typeface="Calibri"/>
              </a:rPr>
              <a:t>с</a:t>
            </a:r>
            <a:r>
              <a:rPr dirty="0" baseline="-26388" sz="3000" spc="-1260" b="1">
                <a:solidFill>
                  <a:srgbClr val="2A1A00"/>
                </a:solidFill>
                <a:latin typeface="Corbel"/>
                <a:cs typeface="Corbel"/>
              </a:rPr>
              <a:t>в</a:t>
            </a:r>
            <a:r>
              <a:rPr dirty="0" sz="1800" spc="-155" b="1">
                <a:solidFill>
                  <a:srgbClr val="F8B322"/>
                </a:solidFill>
                <a:latin typeface="Calibri"/>
                <a:cs typeface="Calibri"/>
              </a:rPr>
              <a:t>о</a:t>
            </a:r>
            <a:r>
              <a:rPr dirty="0" baseline="-26388" sz="3000" spc="-1567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35" b="1">
                <a:solidFill>
                  <a:srgbClr val="F8B322"/>
                </a:solidFill>
                <a:latin typeface="Calibri"/>
                <a:cs typeface="Calibri"/>
              </a:rPr>
              <a:t>д</a:t>
            </a:r>
            <a:r>
              <a:rPr dirty="0" sz="1800" spc="-919" b="1">
                <a:solidFill>
                  <a:srgbClr val="F8B322"/>
                </a:solidFill>
                <a:latin typeface="Calibri"/>
                <a:cs typeface="Calibri"/>
              </a:rPr>
              <a:t>е</a:t>
            </a:r>
            <a:r>
              <a:rPr dirty="0" baseline="-26388" sz="3000" spc="-15" b="1">
                <a:solidFill>
                  <a:srgbClr val="2A1A00"/>
                </a:solidFill>
                <a:latin typeface="Corbel"/>
                <a:cs typeface="Corbel"/>
              </a:rPr>
              <a:t>т</a:t>
            </a:r>
            <a:r>
              <a:rPr dirty="0" baseline="-26388" sz="3000" spc="-1664" b="1">
                <a:solidFill>
                  <a:srgbClr val="2A1A00"/>
                </a:solidFill>
                <a:latin typeface="Corbel"/>
                <a:cs typeface="Corbel"/>
              </a:rPr>
              <a:t>и</a:t>
            </a:r>
            <a:r>
              <a:rPr dirty="0" sz="1800" spc="-20" b="1">
                <a:solidFill>
                  <a:srgbClr val="F8B322"/>
                </a:solidFill>
                <a:latin typeface="Calibri"/>
                <a:cs typeface="Calibri"/>
              </a:rPr>
              <a:t>р</a:t>
            </a:r>
            <a:r>
              <a:rPr dirty="0" sz="1800" spc="-1200" b="1">
                <a:solidFill>
                  <a:srgbClr val="F8B322"/>
                </a:solidFill>
                <a:latin typeface="Calibri"/>
                <a:cs typeface="Calibri"/>
              </a:rPr>
              <a:t>ж</a:t>
            </a:r>
            <a:r>
              <a:rPr dirty="0" baseline="-26388" sz="3000" spc="-15" b="1">
                <a:solidFill>
                  <a:srgbClr val="2A1A00"/>
                </a:solidFill>
                <a:latin typeface="Corbel"/>
                <a:cs typeface="Corbel"/>
              </a:rPr>
              <a:t>я</a:t>
            </a:r>
            <a:r>
              <a:rPr dirty="0" baseline="-26388" sz="3000" spc="-742" b="1">
                <a:solidFill>
                  <a:srgbClr val="2A1A00"/>
                </a:solidFill>
                <a:latin typeface="Corbel"/>
                <a:cs typeface="Corbel"/>
              </a:rPr>
              <a:t>)</a:t>
            </a:r>
            <a:r>
              <a:rPr dirty="0" sz="1800" spc="-415" b="1">
                <a:solidFill>
                  <a:srgbClr val="F8B322"/>
                </a:solidFill>
                <a:latin typeface="Calibri"/>
                <a:cs typeface="Calibri"/>
              </a:rPr>
              <a:t>а</a:t>
            </a:r>
            <a:r>
              <a:rPr dirty="0" baseline="-26388" sz="3000" spc="-367" b="1">
                <a:solidFill>
                  <a:srgbClr val="2A1A00"/>
                </a:solidFill>
                <a:latin typeface="Corbel"/>
                <a:cs typeface="Corbel"/>
              </a:rPr>
              <a:t>;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н</a:t>
            </a:r>
            <a:r>
              <a:rPr dirty="0" sz="1800" spc="-5" b="1">
                <a:solidFill>
                  <a:srgbClr val="F8B322"/>
                </a:solidFill>
                <a:latin typeface="Calibri"/>
                <a:cs typeface="Calibri"/>
              </a:rPr>
              <a:t>и</a:t>
            </a:r>
            <a:r>
              <a:rPr dirty="0" sz="1800" spc="-10" b="1">
                <a:solidFill>
                  <a:srgbClr val="F8B322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300215" y="4995164"/>
            <a:ext cx="3484879" cy="1647189"/>
            <a:chOff x="6300215" y="4995164"/>
            <a:chExt cx="3484879" cy="1647189"/>
          </a:xfrm>
        </p:grpSpPr>
        <p:sp>
          <p:nvSpPr>
            <p:cNvPr id="25" name="object 25" descr=""/>
            <p:cNvSpPr/>
            <p:nvPr/>
          </p:nvSpPr>
          <p:spPr>
            <a:xfrm>
              <a:off x="6331965" y="5026914"/>
              <a:ext cx="3421379" cy="1583690"/>
            </a:xfrm>
            <a:custGeom>
              <a:avLst/>
              <a:gdLst/>
              <a:ahLst/>
              <a:cxnLst/>
              <a:rect l="l" t="t" r="r" b="b"/>
              <a:pathLst>
                <a:path w="3421379" h="1583690">
                  <a:moveTo>
                    <a:pt x="3157347" y="0"/>
                  </a:moveTo>
                  <a:lnTo>
                    <a:pt x="263906" y="0"/>
                  </a:lnTo>
                  <a:lnTo>
                    <a:pt x="216490" y="4250"/>
                  </a:lnTo>
                  <a:lnTo>
                    <a:pt x="171853" y="16505"/>
                  </a:lnTo>
                  <a:lnTo>
                    <a:pt x="130744" y="36020"/>
                  </a:lnTo>
                  <a:lnTo>
                    <a:pt x="93908" y="62052"/>
                  </a:lnTo>
                  <a:lnTo>
                    <a:pt x="62094" y="93856"/>
                  </a:lnTo>
                  <a:lnTo>
                    <a:pt x="36049" y="130687"/>
                  </a:lnTo>
                  <a:lnTo>
                    <a:pt x="16520" y="171802"/>
                  </a:lnTo>
                  <a:lnTo>
                    <a:pt x="4254" y="216456"/>
                  </a:lnTo>
                  <a:lnTo>
                    <a:pt x="0" y="263906"/>
                  </a:lnTo>
                  <a:lnTo>
                    <a:pt x="0" y="1319491"/>
                  </a:lnTo>
                  <a:lnTo>
                    <a:pt x="4254" y="1366927"/>
                  </a:lnTo>
                  <a:lnTo>
                    <a:pt x="16520" y="1411574"/>
                  </a:lnTo>
                  <a:lnTo>
                    <a:pt x="36049" y="1452687"/>
                  </a:lnTo>
                  <a:lnTo>
                    <a:pt x="62094" y="1489520"/>
                  </a:lnTo>
                  <a:lnTo>
                    <a:pt x="93908" y="1521328"/>
                  </a:lnTo>
                  <a:lnTo>
                    <a:pt x="130744" y="1547365"/>
                  </a:lnTo>
                  <a:lnTo>
                    <a:pt x="171853" y="1566886"/>
                  </a:lnTo>
                  <a:lnTo>
                    <a:pt x="216490" y="1579145"/>
                  </a:lnTo>
                  <a:lnTo>
                    <a:pt x="263906" y="1583397"/>
                  </a:lnTo>
                  <a:lnTo>
                    <a:pt x="3157347" y="1583397"/>
                  </a:lnTo>
                  <a:lnTo>
                    <a:pt x="3204796" y="1579145"/>
                  </a:lnTo>
                  <a:lnTo>
                    <a:pt x="3249450" y="1566886"/>
                  </a:lnTo>
                  <a:lnTo>
                    <a:pt x="3290565" y="1547365"/>
                  </a:lnTo>
                  <a:lnTo>
                    <a:pt x="3327396" y="1521328"/>
                  </a:lnTo>
                  <a:lnTo>
                    <a:pt x="3359200" y="1489520"/>
                  </a:lnTo>
                  <a:lnTo>
                    <a:pt x="3385232" y="1452687"/>
                  </a:lnTo>
                  <a:lnTo>
                    <a:pt x="3404747" y="1411574"/>
                  </a:lnTo>
                  <a:lnTo>
                    <a:pt x="3417002" y="1366927"/>
                  </a:lnTo>
                  <a:lnTo>
                    <a:pt x="3421253" y="1319491"/>
                  </a:lnTo>
                  <a:lnTo>
                    <a:pt x="3421253" y="263906"/>
                  </a:lnTo>
                  <a:lnTo>
                    <a:pt x="3417002" y="216456"/>
                  </a:lnTo>
                  <a:lnTo>
                    <a:pt x="3404747" y="171802"/>
                  </a:lnTo>
                  <a:lnTo>
                    <a:pt x="3385232" y="130687"/>
                  </a:lnTo>
                  <a:lnTo>
                    <a:pt x="3359200" y="93856"/>
                  </a:lnTo>
                  <a:lnTo>
                    <a:pt x="3327396" y="62052"/>
                  </a:lnTo>
                  <a:lnTo>
                    <a:pt x="3290565" y="36020"/>
                  </a:lnTo>
                  <a:lnTo>
                    <a:pt x="3249450" y="16505"/>
                  </a:lnTo>
                  <a:lnTo>
                    <a:pt x="3204796" y="4250"/>
                  </a:lnTo>
                  <a:lnTo>
                    <a:pt x="3157347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331965" y="5026914"/>
              <a:ext cx="3421379" cy="1583690"/>
            </a:xfrm>
            <a:custGeom>
              <a:avLst/>
              <a:gdLst/>
              <a:ahLst/>
              <a:cxnLst/>
              <a:rect l="l" t="t" r="r" b="b"/>
              <a:pathLst>
                <a:path w="3421379" h="1583690">
                  <a:moveTo>
                    <a:pt x="0" y="263906"/>
                  </a:moveTo>
                  <a:lnTo>
                    <a:pt x="4254" y="216456"/>
                  </a:lnTo>
                  <a:lnTo>
                    <a:pt x="16520" y="171802"/>
                  </a:lnTo>
                  <a:lnTo>
                    <a:pt x="36049" y="130687"/>
                  </a:lnTo>
                  <a:lnTo>
                    <a:pt x="62094" y="93856"/>
                  </a:lnTo>
                  <a:lnTo>
                    <a:pt x="93908" y="62052"/>
                  </a:lnTo>
                  <a:lnTo>
                    <a:pt x="130744" y="36020"/>
                  </a:lnTo>
                  <a:lnTo>
                    <a:pt x="171853" y="16505"/>
                  </a:lnTo>
                  <a:lnTo>
                    <a:pt x="216490" y="4250"/>
                  </a:lnTo>
                  <a:lnTo>
                    <a:pt x="263906" y="0"/>
                  </a:lnTo>
                  <a:lnTo>
                    <a:pt x="3157347" y="0"/>
                  </a:lnTo>
                  <a:lnTo>
                    <a:pt x="3204796" y="4250"/>
                  </a:lnTo>
                  <a:lnTo>
                    <a:pt x="3249450" y="16505"/>
                  </a:lnTo>
                  <a:lnTo>
                    <a:pt x="3290565" y="36020"/>
                  </a:lnTo>
                  <a:lnTo>
                    <a:pt x="3327396" y="62052"/>
                  </a:lnTo>
                  <a:lnTo>
                    <a:pt x="3359200" y="93856"/>
                  </a:lnTo>
                  <a:lnTo>
                    <a:pt x="3385232" y="130687"/>
                  </a:lnTo>
                  <a:lnTo>
                    <a:pt x="3404747" y="171802"/>
                  </a:lnTo>
                  <a:lnTo>
                    <a:pt x="3417002" y="216456"/>
                  </a:lnTo>
                  <a:lnTo>
                    <a:pt x="3421253" y="263906"/>
                  </a:lnTo>
                  <a:lnTo>
                    <a:pt x="3421253" y="1319491"/>
                  </a:lnTo>
                  <a:lnTo>
                    <a:pt x="3417002" y="1366927"/>
                  </a:lnTo>
                  <a:lnTo>
                    <a:pt x="3404747" y="1411574"/>
                  </a:lnTo>
                  <a:lnTo>
                    <a:pt x="3385232" y="1452687"/>
                  </a:lnTo>
                  <a:lnTo>
                    <a:pt x="3359200" y="1489520"/>
                  </a:lnTo>
                  <a:lnTo>
                    <a:pt x="3327396" y="1521328"/>
                  </a:lnTo>
                  <a:lnTo>
                    <a:pt x="3290565" y="1547365"/>
                  </a:lnTo>
                  <a:lnTo>
                    <a:pt x="3249450" y="1566886"/>
                  </a:lnTo>
                  <a:lnTo>
                    <a:pt x="3204796" y="1579145"/>
                  </a:lnTo>
                  <a:lnTo>
                    <a:pt x="3157347" y="1583397"/>
                  </a:lnTo>
                  <a:lnTo>
                    <a:pt x="263906" y="1583397"/>
                  </a:lnTo>
                  <a:lnTo>
                    <a:pt x="216490" y="1579145"/>
                  </a:lnTo>
                  <a:lnTo>
                    <a:pt x="171853" y="1566886"/>
                  </a:lnTo>
                  <a:lnTo>
                    <a:pt x="130744" y="1547365"/>
                  </a:lnTo>
                  <a:lnTo>
                    <a:pt x="93908" y="1521328"/>
                  </a:lnTo>
                  <a:lnTo>
                    <a:pt x="62094" y="1489520"/>
                  </a:lnTo>
                  <a:lnTo>
                    <a:pt x="36049" y="1452687"/>
                  </a:lnTo>
                  <a:lnTo>
                    <a:pt x="16520" y="1411574"/>
                  </a:lnTo>
                  <a:lnTo>
                    <a:pt x="4254" y="1366927"/>
                  </a:lnTo>
                  <a:lnTo>
                    <a:pt x="0" y="1319491"/>
                  </a:lnTo>
                  <a:lnTo>
                    <a:pt x="0" y="263906"/>
                  </a:lnTo>
                </a:path>
              </a:pathLst>
            </a:custGeom>
            <a:ln w="63499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750177" y="5566359"/>
            <a:ext cx="268287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A1A00"/>
                </a:solidFill>
                <a:latin typeface="Corbel"/>
                <a:cs typeface="Corbel"/>
              </a:rPr>
              <a:t>2) 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оптимизации</a:t>
            </a:r>
            <a:r>
              <a:rPr dirty="0" sz="2000" spc="-35" b="1">
                <a:solidFill>
                  <a:srgbClr val="2A1A00"/>
                </a:solidFill>
                <a:latin typeface="Corbel"/>
                <a:cs typeface="Corbel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работы</a:t>
            </a:r>
            <a:endParaRPr sz="2000">
              <a:latin typeface="Corbel"/>
              <a:cs typeface="Corbel"/>
            </a:endParaRPr>
          </a:p>
          <a:p>
            <a:pPr algn="ctr" marL="1905">
              <a:lnSpc>
                <a:spcPct val="100000"/>
              </a:lnSpc>
            </a:pPr>
            <a:r>
              <a:rPr dirty="0" sz="2000" b="1">
                <a:solidFill>
                  <a:srgbClr val="2A1A00"/>
                </a:solidFill>
                <a:latin typeface="Corbel"/>
                <a:cs typeface="Corbel"/>
              </a:rPr>
              <a:t>с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orbel"/>
                <a:cs typeface="Corbel"/>
              </a:rPr>
              <a:t>группой</a:t>
            </a:r>
            <a:r>
              <a:rPr dirty="0" sz="2000" spc="-35" b="1">
                <a:solidFill>
                  <a:srgbClr val="2A1A00"/>
                </a:solidFill>
                <a:latin typeface="Corbel"/>
                <a:cs typeface="Corbel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orbel"/>
                <a:cs typeface="Corbel"/>
              </a:rPr>
              <a:t>детей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2287270" cy="6858000"/>
            <a:chOff x="0" y="0"/>
            <a:chExt cx="228727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2287270" cy="6858000"/>
            </a:xfrm>
            <a:custGeom>
              <a:avLst/>
              <a:gdLst/>
              <a:ahLst/>
              <a:cxnLst/>
              <a:rect l="l" t="t" r="r" b="b"/>
              <a:pathLst>
                <a:path w="2287270" h="6858000">
                  <a:moveTo>
                    <a:pt x="114924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1149248" y="6857999"/>
                  </a:lnTo>
                  <a:lnTo>
                    <a:pt x="1168603" y="6769098"/>
                  </a:lnTo>
                  <a:lnTo>
                    <a:pt x="1187945" y="6681787"/>
                  </a:lnTo>
                  <a:lnTo>
                    <a:pt x="1209878" y="6596062"/>
                  </a:lnTo>
                  <a:lnTo>
                    <a:pt x="1234376" y="6513512"/>
                  </a:lnTo>
                  <a:lnTo>
                    <a:pt x="1264043" y="6435725"/>
                  </a:lnTo>
                  <a:lnTo>
                    <a:pt x="1298828" y="6362700"/>
                  </a:lnTo>
                  <a:lnTo>
                    <a:pt x="1336293" y="6300787"/>
                  </a:lnTo>
                  <a:lnTo>
                    <a:pt x="1378838" y="6243637"/>
                  </a:lnTo>
                  <a:lnTo>
                    <a:pt x="1425320" y="6188075"/>
                  </a:lnTo>
                  <a:lnTo>
                    <a:pt x="1476882" y="6134100"/>
                  </a:lnTo>
                  <a:lnTo>
                    <a:pt x="1528444" y="6084887"/>
                  </a:lnTo>
                  <a:lnTo>
                    <a:pt x="1582673" y="6032500"/>
                  </a:lnTo>
                  <a:lnTo>
                    <a:pt x="1638045" y="5983287"/>
                  </a:lnTo>
                  <a:lnTo>
                    <a:pt x="1743836" y="5878512"/>
                  </a:lnTo>
                  <a:lnTo>
                    <a:pt x="1792858" y="5824537"/>
                  </a:lnTo>
                  <a:lnTo>
                    <a:pt x="1838070" y="5767387"/>
                  </a:lnTo>
                  <a:lnTo>
                    <a:pt x="1878075" y="5707062"/>
                  </a:lnTo>
                  <a:lnTo>
                    <a:pt x="1914143" y="5643562"/>
                  </a:lnTo>
                  <a:lnTo>
                    <a:pt x="1941194" y="5575300"/>
                  </a:lnTo>
                  <a:lnTo>
                    <a:pt x="1961895" y="5499100"/>
                  </a:lnTo>
                  <a:lnTo>
                    <a:pt x="1973452" y="5418074"/>
                  </a:lnTo>
                  <a:lnTo>
                    <a:pt x="1978659" y="5334000"/>
                  </a:lnTo>
                  <a:lnTo>
                    <a:pt x="1978659" y="5249799"/>
                  </a:lnTo>
                  <a:lnTo>
                    <a:pt x="1973452" y="5162550"/>
                  </a:lnTo>
                  <a:lnTo>
                    <a:pt x="1964435" y="5071999"/>
                  </a:lnTo>
                  <a:lnTo>
                    <a:pt x="1954148" y="4983099"/>
                  </a:lnTo>
                  <a:lnTo>
                    <a:pt x="1936114" y="4805299"/>
                  </a:lnTo>
                  <a:lnTo>
                    <a:pt x="1929637" y="4714875"/>
                  </a:lnTo>
                  <a:lnTo>
                    <a:pt x="1926970" y="4627499"/>
                  </a:lnTo>
                  <a:lnTo>
                    <a:pt x="1930907" y="4543425"/>
                  </a:lnTo>
                  <a:lnTo>
                    <a:pt x="1939924" y="4459224"/>
                  </a:lnTo>
                  <a:lnTo>
                    <a:pt x="1956688" y="4381500"/>
                  </a:lnTo>
                  <a:lnTo>
                    <a:pt x="1979929" y="4302125"/>
                  </a:lnTo>
                  <a:lnTo>
                    <a:pt x="2008250" y="4224274"/>
                  </a:lnTo>
                  <a:lnTo>
                    <a:pt x="2041778" y="4146550"/>
                  </a:lnTo>
                  <a:lnTo>
                    <a:pt x="2077973" y="4068699"/>
                  </a:lnTo>
                  <a:lnTo>
                    <a:pt x="2115311" y="3989324"/>
                  </a:lnTo>
                  <a:lnTo>
                    <a:pt x="2152776" y="3913124"/>
                  </a:lnTo>
                  <a:lnTo>
                    <a:pt x="2187574" y="3833749"/>
                  </a:lnTo>
                  <a:lnTo>
                    <a:pt x="2219832" y="3756025"/>
                  </a:lnTo>
                  <a:lnTo>
                    <a:pt x="2246883" y="3673475"/>
                  </a:lnTo>
                  <a:lnTo>
                    <a:pt x="2268854" y="3592449"/>
                  </a:lnTo>
                  <a:lnTo>
                    <a:pt x="2281681" y="3511550"/>
                  </a:lnTo>
                  <a:lnTo>
                    <a:pt x="2286888" y="3429000"/>
                  </a:lnTo>
                  <a:lnTo>
                    <a:pt x="2281681" y="3346450"/>
                  </a:lnTo>
                  <a:lnTo>
                    <a:pt x="2268854" y="3265424"/>
                  </a:lnTo>
                  <a:lnTo>
                    <a:pt x="2246883" y="3184525"/>
                  </a:lnTo>
                  <a:lnTo>
                    <a:pt x="2219832" y="3101975"/>
                  </a:lnTo>
                  <a:lnTo>
                    <a:pt x="2187574" y="3024124"/>
                  </a:lnTo>
                  <a:lnTo>
                    <a:pt x="2152776" y="2944749"/>
                  </a:lnTo>
                  <a:lnTo>
                    <a:pt x="2115311" y="2868549"/>
                  </a:lnTo>
                  <a:lnTo>
                    <a:pt x="2077973" y="2789174"/>
                  </a:lnTo>
                  <a:lnTo>
                    <a:pt x="2041778" y="2711450"/>
                  </a:lnTo>
                  <a:lnTo>
                    <a:pt x="2008250" y="2633599"/>
                  </a:lnTo>
                  <a:lnTo>
                    <a:pt x="1979929" y="2555875"/>
                  </a:lnTo>
                  <a:lnTo>
                    <a:pt x="1956688" y="2476500"/>
                  </a:lnTo>
                  <a:lnTo>
                    <a:pt x="1939924" y="2398649"/>
                  </a:lnTo>
                  <a:lnTo>
                    <a:pt x="1930907" y="2314575"/>
                  </a:lnTo>
                  <a:lnTo>
                    <a:pt x="1926970" y="2230374"/>
                  </a:lnTo>
                  <a:lnTo>
                    <a:pt x="1929637" y="2143125"/>
                  </a:lnTo>
                  <a:lnTo>
                    <a:pt x="1936114" y="2052574"/>
                  </a:lnTo>
                  <a:lnTo>
                    <a:pt x="1954148" y="1874774"/>
                  </a:lnTo>
                  <a:lnTo>
                    <a:pt x="1964435" y="1785874"/>
                  </a:lnTo>
                  <a:lnTo>
                    <a:pt x="1973452" y="1695450"/>
                  </a:lnTo>
                  <a:lnTo>
                    <a:pt x="1978659" y="1608074"/>
                  </a:lnTo>
                  <a:lnTo>
                    <a:pt x="1978659" y="1524000"/>
                  </a:lnTo>
                  <a:lnTo>
                    <a:pt x="1973452" y="1439799"/>
                  </a:lnTo>
                  <a:lnTo>
                    <a:pt x="1961895" y="1358900"/>
                  </a:lnTo>
                  <a:lnTo>
                    <a:pt x="1941194" y="1282700"/>
                  </a:lnTo>
                  <a:lnTo>
                    <a:pt x="1914143" y="1214374"/>
                  </a:lnTo>
                  <a:lnTo>
                    <a:pt x="1878075" y="1150874"/>
                  </a:lnTo>
                  <a:lnTo>
                    <a:pt x="1838070" y="1090549"/>
                  </a:lnTo>
                  <a:lnTo>
                    <a:pt x="1792858" y="1033399"/>
                  </a:lnTo>
                  <a:lnTo>
                    <a:pt x="1743836" y="979424"/>
                  </a:lnTo>
                  <a:lnTo>
                    <a:pt x="1638045" y="874649"/>
                  </a:lnTo>
                  <a:lnTo>
                    <a:pt x="1582673" y="825500"/>
                  </a:lnTo>
                  <a:lnTo>
                    <a:pt x="1528444" y="773049"/>
                  </a:lnTo>
                  <a:lnTo>
                    <a:pt x="1476882" y="723900"/>
                  </a:lnTo>
                  <a:lnTo>
                    <a:pt x="1425320" y="669925"/>
                  </a:lnTo>
                  <a:lnTo>
                    <a:pt x="1378838" y="614299"/>
                  </a:lnTo>
                  <a:lnTo>
                    <a:pt x="1336293" y="557149"/>
                  </a:lnTo>
                  <a:lnTo>
                    <a:pt x="1298828" y="495300"/>
                  </a:lnTo>
                  <a:lnTo>
                    <a:pt x="1264043" y="422275"/>
                  </a:lnTo>
                  <a:lnTo>
                    <a:pt x="1234376" y="344424"/>
                  </a:lnTo>
                  <a:lnTo>
                    <a:pt x="1209878" y="261874"/>
                  </a:lnTo>
                  <a:lnTo>
                    <a:pt x="1187945" y="176149"/>
                  </a:lnTo>
                  <a:lnTo>
                    <a:pt x="1168603" y="88900"/>
                  </a:lnTo>
                  <a:lnTo>
                    <a:pt x="1149248" y="0"/>
                  </a:lnTo>
                  <a:close/>
                </a:path>
              </a:pathLst>
            </a:custGeom>
            <a:solidFill>
              <a:srgbClr val="2A1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0437" y="0"/>
              <a:ext cx="1337945" cy="6858000"/>
            </a:xfrm>
            <a:custGeom>
              <a:avLst/>
              <a:gdLst/>
              <a:ahLst/>
              <a:cxnLst/>
              <a:rect l="l" t="t" r="r" b="b"/>
              <a:pathLst>
                <a:path w="1337945" h="6858000">
                  <a:moveTo>
                    <a:pt x="220560" y="0"/>
                  </a:moveTo>
                  <a:lnTo>
                    <a:pt x="0" y="0"/>
                  </a:lnTo>
                  <a:lnTo>
                    <a:pt x="21920" y="66675"/>
                  </a:lnTo>
                  <a:lnTo>
                    <a:pt x="42557" y="139700"/>
                  </a:lnTo>
                  <a:lnTo>
                    <a:pt x="59334" y="217424"/>
                  </a:lnTo>
                  <a:lnTo>
                    <a:pt x="77393" y="299974"/>
                  </a:lnTo>
                  <a:lnTo>
                    <a:pt x="116078" y="477774"/>
                  </a:lnTo>
                  <a:lnTo>
                    <a:pt x="140589" y="565150"/>
                  </a:lnTo>
                  <a:lnTo>
                    <a:pt x="166382" y="652399"/>
                  </a:lnTo>
                  <a:lnTo>
                    <a:pt x="201218" y="738124"/>
                  </a:lnTo>
                  <a:lnTo>
                    <a:pt x="239903" y="819150"/>
                  </a:lnTo>
                  <a:lnTo>
                    <a:pt x="286346" y="895350"/>
                  </a:lnTo>
                  <a:lnTo>
                    <a:pt x="336651" y="963549"/>
                  </a:lnTo>
                  <a:lnTo>
                    <a:pt x="390817" y="1028700"/>
                  </a:lnTo>
                  <a:lnTo>
                    <a:pt x="448868" y="1089025"/>
                  </a:lnTo>
                  <a:lnTo>
                    <a:pt x="505612" y="1144524"/>
                  </a:lnTo>
                  <a:lnTo>
                    <a:pt x="564896" y="1198499"/>
                  </a:lnTo>
                  <a:lnTo>
                    <a:pt x="621665" y="1252474"/>
                  </a:lnTo>
                  <a:lnTo>
                    <a:pt x="674624" y="1304925"/>
                  </a:lnTo>
                  <a:lnTo>
                    <a:pt x="723646" y="1355725"/>
                  </a:lnTo>
                  <a:lnTo>
                    <a:pt x="766191" y="1406525"/>
                  </a:lnTo>
                  <a:lnTo>
                    <a:pt x="799719" y="1460500"/>
                  </a:lnTo>
                  <a:lnTo>
                    <a:pt x="822960" y="1512824"/>
                  </a:lnTo>
                  <a:lnTo>
                    <a:pt x="834517" y="1562100"/>
                  </a:lnTo>
                  <a:lnTo>
                    <a:pt x="840994" y="1616075"/>
                  </a:lnTo>
                  <a:lnTo>
                    <a:pt x="843534" y="1674749"/>
                  </a:lnTo>
                  <a:lnTo>
                    <a:pt x="839724" y="1739900"/>
                  </a:lnTo>
                  <a:lnTo>
                    <a:pt x="834517" y="1808099"/>
                  </a:lnTo>
                  <a:lnTo>
                    <a:pt x="828040" y="1877949"/>
                  </a:lnTo>
                  <a:lnTo>
                    <a:pt x="821690" y="1950974"/>
                  </a:lnTo>
                  <a:lnTo>
                    <a:pt x="807466" y="2062099"/>
                  </a:lnTo>
                  <a:lnTo>
                    <a:pt x="799719" y="2171700"/>
                  </a:lnTo>
                  <a:lnTo>
                    <a:pt x="794512" y="2284349"/>
                  </a:lnTo>
                  <a:lnTo>
                    <a:pt x="797179" y="2398649"/>
                  </a:lnTo>
                  <a:lnTo>
                    <a:pt x="810006" y="2512949"/>
                  </a:lnTo>
                  <a:lnTo>
                    <a:pt x="828040" y="2601849"/>
                  </a:lnTo>
                  <a:lnTo>
                    <a:pt x="852551" y="2689225"/>
                  </a:lnTo>
                  <a:lnTo>
                    <a:pt x="883539" y="2771775"/>
                  </a:lnTo>
                  <a:lnTo>
                    <a:pt x="917067" y="2855849"/>
                  </a:lnTo>
                  <a:lnTo>
                    <a:pt x="1020318" y="3078099"/>
                  </a:lnTo>
                  <a:lnTo>
                    <a:pt x="1048639" y="3140075"/>
                  </a:lnTo>
                  <a:lnTo>
                    <a:pt x="1075689" y="3201924"/>
                  </a:lnTo>
                  <a:lnTo>
                    <a:pt x="1097661" y="3262249"/>
                  </a:lnTo>
                  <a:lnTo>
                    <a:pt x="1114425" y="3321050"/>
                  </a:lnTo>
                  <a:lnTo>
                    <a:pt x="1125982" y="3375025"/>
                  </a:lnTo>
                  <a:lnTo>
                    <a:pt x="1129919" y="3429000"/>
                  </a:lnTo>
                  <a:lnTo>
                    <a:pt x="1125982" y="3482975"/>
                  </a:lnTo>
                  <a:lnTo>
                    <a:pt x="1114425" y="3536950"/>
                  </a:lnTo>
                  <a:lnTo>
                    <a:pt x="1097661" y="3595624"/>
                  </a:lnTo>
                  <a:lnTo>
                    <a:pt x="1075689" y="3655949"/>
                  </a:lnTo>
                  <a:lnTo>
                    <a:pt x="1048639" y="3717925"/>
                  </a:lnTo>
                  <a:lnTo>
                    <a:pt x="1020318" y="3779774"/>
                  </a:lnTo>
                  <a:lnTo>
                    <a:pt x="917067" y="4002024"/>
                  </a:lnTo>
                  <a:lnTo>
                    <a:pt x="883539" y="4086225"/>
                  </a:lnTo>
                  <a:lnTo>
                    <a:pt x="852551" y="4168775"/>
                  </a:lnTo>
                  <a:lnTo>
                    <a:pt x="828040" y="4256024"/>
                  </a:lnTo>
                  <a:lnTo>
                    <a:pt x="810006" y="4344924"/>
                  </a:lnTo>
                  <a:lnTo>
                    <a:pt x="797179" y="4459224"/>
                  </a:lnTo>
                  <a:lnTo>
                    <a:pt x="794512" y="4573524"/>
                  </a:lnTo>
                  <a:lnTo>
                    <a:pt x="799719" y="4686300"/>
                  </a:lnTo>
                  <a:lnTo>
                    <a:pt x="807466" y="4795774"/>
                  </a:lnTo>
                  <a:lnTo>
                    <a:pt x="821690" y="4906899"/>
                  </a:lnTo>
                  <a:lnTo>
                    <a:pt x="828040" y="4979924"/>
                  </a:lnTo>
                  <a:lnTo>
                    <a:pt x="834517" y="5049774"/>
                  </a:lnTo>
                  <a:lnTo>
                    <a:pt x="839724" y="5118100"/>
                  </a:lnTo>
                  <a:lnTo>
                    <a:pt x="843534" y="5183124"/>
                  </a:lnTo>
                  <a:lnTo>
                    <a:pt x="840994" y="5241925"/>
                  </a:lnTo>
                  <a:lnTo>
                    <a:pt x="834517" y="5295900"/>
                  </a:lnTo>
                  <a:lnTo>
                    <a:pt x="822960" y="5345049"/>
                  </a:lnTo>
                  <a:lnTo>
                    <a:pt x="799719" y="5397500"/>
                  </a:lnTo>
                  <a:lnTo>
                    <a:pt x="766191" y="5451475"/>
                  </a:lnTo>
                  <a:lnTo>
                    <a:pt x="723646" y="5502275"/>
                  </a:lnTo>
                  <a:lnTo>
                    <a:pt x="674624" y="5554599"/>
                  </a:lnTo>
                  <a:lnTo>
                    <a:pt x="564896" y="5659437"/>
                  </a:lnTo>
                  <a:lnTo>
                    <a:pt x="505612" y="5713412"/>
                  </a:lnTo>
                  <a:lnTo>
                    <a:pt x="448868" y="5768975"/>
                  </a:lnTo>
                  <a:lnTo>
                    <a:pt x="390817" y="5829300"/>
                  </a:lnTo>
                  <a:lnTo>
                    <a:pt x="336651" y="5894387"/>
                  </a:lnTo>
                  <a:lnTo>
                    <a:pt x="286346" y="5962650"/>
                  </a:lnTo>
                  <a:lnTo>
                    <a:pt x="239903" y="6038850"/>
                  </a:lnTo>
                  <a:lnTo>
                    <a:pt x="201218" y="6119812"/>
                  </a:lnTo>
                  <a:lnTo>
                    <a:pt x="166382" y="6205537"/>
                  </a:lnTo>
                  <a:lnTo>
                    <a:pt x="140589" y="6292850"/>
                  </a:lnTo>
                  <a:lnTo>
                    <a:pt x="116078" y="6380162"/>
                  </a:lnTo>
                  <a:lnTo>
                    <a:pt x="77393" y="6557962"/>
                  </a:lnTo>
                  <a:lnTo>
                    <a:pt x="59334" y="6640512"/>
                  </a:lnTo>
                  <a:lnTo>
                    <a:pt x="42557" y="6718300"/>
                  </a:lnTo>
                  <a:lnTo>
                    <a:pt x="21920" y="6791323"/>
                  </a:lnTo>
                  <a:lnTo>
                    <a:pt x="0" y="6857999"/>
                  </a:lnTo>
                  <a:lnTo>
                    <a:pt x="220560" y="6857999"/>
                  </a:lnTo>
                  <a:lnTo>
                    <a:pt x="242493" y="6770686"/>
                  </a:lnTo>
                  <a:lnTo>
                    <a:pt x="263131" y="6683375"/>
                  </a:lnTo>
                  <a:lnTo>
                    <a:pt x="283768" y="6594475"/>
                  </a:lnTo>
                  <a:lnTo>
                    <a:pt x="301815" y="6503987"/>
                  </a:lnTo>
                  <a:lnTo>
                    <a:pt x="323748" y="6416675"/>
                  </a:lnTo>
                  <a:lnTo>
                    <a:pt x="346964" y="6332537"/>
                  </a:lnTo>
                  <a:lnTo>
                    <a:pt x="376631" y="6253162"/>
                  </a:lnTo>
                  <a:lnTo>
                    <a:pt x="411454" y="6180137"/>
                  </a:lnTo>
                  <a:lnTo>
                    <a:pt x="450151" y="6118225"/>
                  </a:lnTo>
                  <a:lnTo>
                    <a:pt x="492721" y="6059487"/>
                  </a:lnTo>
                  <a:lnTo>
                    <a:pt x="541731" y="6005512"/>
                  </a:lnTo>
                  <a:lnTo>
                    <a:pt x="593344" y="5951537"/>
                  </a:lnTo>
                  <a:lnTo>
                    <a:pt x="757174" y="5797550"/>
                  </a:lnTo>
                  <a:lnTo>
                    <a:pt x="810006" y="5746750"/>
                  </a:lnTo>
                  <a:lnTo>
                    <a:pt x="860298" y="5692775"/>
                  </a:lnTo>
                  <a:lnTo>
                    <a:pt x="906780" y="5634037"/>
                  </a:lnTo>
                  <a:lnTo>
                    <a:pt x="949325" y="5575300"/>
                  </a:lnTo>
                  <a:lnTo>
                    <a:pt x="984123" y="5511800"/>
                  </a:lnTo>
                  <a:lnTo>
                    <a:pt x="1013841" y="5440299"/>
                  </a:lnTo>
                  <a:lnTo>
                    <a:pt x="1031875" y="5370449"/>
                  </a:lnTo>
                  <a:lnTo>
                    <a:pt x="1043432" y="5292725"/>
                  </a:lnTo>
                  <a:lnTo>
                    <a:pt x="1048639" y="5216525"/>
                  </a:lnTo>
                  <a:lnTo>
                    <a:pt x="1047369" y="5135499"/>
                  </a:lnTo>
                  <a:lnTo>
                    <a:pt x="1042162" y="5054600"/>
                  </a:lnTo>
                  <a:lnTo>
                    <a:pt x="1035685" y="4970399"/>
                  </a:lnTo>
                  <a:lnTo>
                    <a:pt x="1026668" y="4886325"/>
                  </a:lnTo>
                  <a:lnTo>
                    <a:pt x="1016381" y="4802124"/>
                  </a:lnTo>
                  <a:lnTo>
                    <a:pt x="1008634" y="4718050"/>
                  </a:lnTo>
                  <a:lnTo>
                    <a:pt x="1003554" y="4633849"/>
                  </a:lnTo>
                  <a:lnTo>
                    <a:pt x="999617" y="4552950"/>
                  </a:lnTo>
                  <a:lnTo>
                    <a:pt x="1003554" y="4473575"/>
                  </a:lnTo>
                  <a:lnTo>
                    <a:pt x="1011174" y="4395724"/>
                  </a:lnTo>
                  <a:lnTo>
                    <a:pt x="1028064" y="4314825"/>
                  </a:lnTo>
                  <a:lnTo>
                    <a:pt x="1053845" y="4235450"/>
                  </a:lnTo>
                  <a:lnTo>
                    <a:pt x="1084707" y="4156075"/>
                  </a:lnTo>
                  <a:lnTo>
                    <a:pt x="1119632" y="4076700"/>
                  </a:lnTo>
                  <a:lnTo>
                    <a:pt x="1155700" y="3998849"/>
                  </a:lnTo>
                  <a:lnTo>
                    <a:pt x="1194435" y="3919474"/>
                  </a:lnTo>
                  <a:lnTo>
                    <a:pt x="1229233" y="3840099"/>
                  </a:lnTo>
                  <a:lnTo>
                    <a:pt x="1264031" y="3759200"/>
                  </a:lnTo>
                  <a:lnTo>
                    <a:pt x="1293749" y="3678174"/>
                  </a:lnTo>
                  <a:lnTo>
                    <a:pt x="1316989" y="3597275"/>
                  </a:lnTo>
                  <a:lnTo>
                    <a:pt x="1329817" y="3514725"/>
                  </a:lnTo>
                  <a:lnTo>
                    <a:pt x="1337564" y="3429000"/>
                  </a:lnTo>
                  <a:lnTo>
                    <a:pt x="1329817" y="3343275"/>
                  </a:lnTo>
                  <a:lnTo>
                    <a:pt x="1316989" y="3260725"/>
                  </a:lnTo>
                  <a:lnTo>
                    <a:pt x="1293749" y="3179699"/>
                  </a:lnTo>
                  <a:lnTo>
                    <a:pt x="1264031" y="3098800"/>
                  </a:lnTo>
                  <a:lnTo>
                    <a:pt x="1229233" y="3017774"/>
                  </a:lnTo>
                  <a:lnTo>
                    <a:pt x="1194435" y="2938399"/>
                  </a:lnTo>
                  <a:lnTo>
                    <a:pt x="1155700" y="2859024"/>
                  </a:lnTo>
                  <a:lnTo>
                    <a:pt x="1119632" y="2781300"/>
                  </a:lnTo>
                  <a:lnTo>
                    <a:pt x="1084707" y="2701925"/>
                  </a:lnTo>
                  <a:lnTo>
                    <a:pt x="1053845" y="2622550"/>
                  </a:lnTo>
                  <a:lnTo>
                    <a:pt x="1028064" y="2543175"/>
                  </a:lnTo>
                  <a:lnTo>
                    <a:pt x="1011174" y="2462149"/>
                  </a:lnTo>
                  <a:lnTo>
                    <a:pt x="1003554" y="2384425"/>
                  </a:lnTo>
                  <a:lnTo>
                    <a:pt x="999617" y="2305050"/>
                  </a:lnTo>
                  <a:lnTo>
                    <a:pt x="1003554" y="2224024"/>
                  </a:lnTo>
                  <a:lnTo>
                    <a:pt x="1008634" y="2139950"/>
                  </a:lnTo>
                  <a:lnTo>
                    <a:pt x="1016381" y="2055749"/>
                  </a:lnTo>
                  <a:lnTo>
                    <a:pt x="1026668" y="1971675"/>
                  </a:lnTo>
                  <a:lnTo>
                    <a:pt x="1035685" y="1887474"/>
                  </a:lnTo>
                  <a:lnTo>
                    <a:pt x="1042162" y="1803400"/>
                  </a:lnTo>
                  <a:lnTo>
                    <a:pt x="1047369" y="1722374"/>
                  </a:lnTo>
                  <a:lnTo>
                    <a:pt x="1048639" y="1641475"/>
                  </a:lnTo>
                  <a:lnTo>
                    <a:pt x="1043432" y="1565275"/>
                  </a:lnTo>
                  <a:lnTo>
                    <a:pt x="1031875" y="1487424"/>
                  </a:lnTo>
                  <a:lnTo>
                    <a:pt x="1013841" y="1417574"/>
                  </a:lnTo>
                  <a:lnTo>
                    <a:pt x="984123" y="1346200"/>
                  </a:lnTo>
                  <a:lnTo>
                    <a:pt x="949325" y="1282700"/>
                  </a:lnTo>
                  <a:lnTo>
                    <a:pt x="906780" y="1223899"/>
                  </a:lnTo>
                  <a:lnTo>
                    <a:pt x="860298" y="1165225"/>
                  </a:lnTo>
                  <a:lnTo>
                    <a:pt x="810006" y="1111250"/>
                  </a:lnTo>
                  <a:lnTo>
                    <a:pt x="757174" y="1060450"/>
                  </a:lnTo>
                  <a:lnTo>
                    <a:pt x="593344" y="906399"/>
                  </a:lnTo>
                  <a:lnTo>
                    <a:pt x="541731" y="852424"/>
                  </a:lnTo>
                  <a:lnTo>
                    <a:pt x="492721" y="798449"/>
                  </a:lnTo>
                  <a:lnTo>
                    <a:pt x="450151" y="739775"/>
                  </a:lnTo>
                  <a:lnTo>
                    <a:pt x="411454" y="677799"/>
                  </a:lnTo>
                  <a:lnTo>
                    <a:pt x="376631" y="604774"/>
                  </a:lnTo>
                  <a:lnTo>
                    <a:pt x="346964" y="525399"/>
                  </a:lnTo>
                  <a:lnTo>
                    <a:pt x="323748" y="441325"/>
                  </a:lnTo>
                  <a:lnTo>
                    <a:pt x="301815" y="353949"/>
                  </a:lnTo>
                  <a:lnTo>
                    <a:pt x="283768" y="263525"/>
                  </a:lnTo>
                  <a:lnTo>
                    <a:pt x="263131" y="174625"/>
                  </a:lnTo>
                  <a:lnTo>
                    <a:pt x="242493" y="87249"/>
                  </a:lnTo>
                  <a:lnTo>
                    <a:pt x="220560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2287270" cy="6858000"/>
            </a:xfrm>
            <a:custGeom>
              <a:avLst/>
              <a:gdLst/>
              <a:ahLst/>
              <a:cxnLst/>
              <a:rect l="l" t="t" r="r" b="b"/>
              <a:pathLst>
                <a:path w="2287270" h="6858000">
                  <a:moveTo>
                    <a:pt x="114924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1149248" y="6857999"/>
                  </a:lnTo>
                  <a:lnTo>
                    <a:pt x="1168603" y="6769098"/>
                  </a:lnTo>
                  <a:lnTo>
                    <a:pt x="1187945" y="6681787"/>
                  </a:lnTo>
                  <a:lnTo>
                    <a:pt x="1209878" y="6596062"/>
                  </a:lnTo>
                  <a:lnTo>
                    <a:pt x="1234376" y="6513512"/>
                  </a:lnTo>
                  <a:lnTo>
                    <a:pt x="1264043" y="6435725"/>
                  </a:lnTo>
                  <a:lnTo>
                    <a:pt x="1298828" y="6362700"/>
                  </a:lnTo>
                  <a:lnTo>
                    <a:pt x="1336293" y="6300787"/>
                  </a:lnTo>
                  <a:lnTo>
                    <a:pt x="1378838" y="6243637"/>
                  </a:lnTo>
                  <a:lnTo>
                    <a:pt x="1425320" y="6188075"/>
                  </a:lnTo>
                  <a:lnTo>
                    <a:pt x="1476882" y="6134100"/>
                  </a:lnTo>
                  <a:lnTo>
                    <a:pt x="1528444" y="6084887"/>
                  </a:lnTo>
                  <a:lnTo>
                    <a:pt x="1582673" y="6032500"/>
                  </a:lnTo>
                  <a:lnTo>
                    <a:pt x="1638045" y="5983287"/>
                  </a:lnTo>
                  <a:lnTo>
                    <a:pt x="1743836" y="5878512"/>
                  </a:lnTo>
                  <a:lnTo>
                    <a:pt x="1792858" y="5824537"/>
                  </a:lnTo>
                  <a:lnTo>
                    <a:pt x="1838070" y="5767387"/>
                  </a:lnTo>
                  <a:lnTo>
                    <a:pt x="1878075" y="5707062"/>
                  </a:lnTo>
                  <a:lnTo>
                    <a:pt x="1914143" y="5643562"/>
                  </a:lnTo>
                  <a:lnTo>
                    <a:pt x="1941194" y="5575300"/>
                  </a:lnTo>
                  <a:lnTo>
                    <a:pt x="1961895" y="5499100"/>
                  </a:lnTo>
                  <a:lnTo>
                    <a:pt x="1973452" y="5418074"/>
                  </a:lnTo>
                  <a:lnTo>
                    <a:pt x="1978659" y="5334000"/>
                  </a:lnTo>
                  <a:lnTo>
                    <a:pt x="1978659" y="5249799"/>
                  </a:lnTo>
                  <a:lnTo>
                    <a:pt x="1973452" y="5162550"/>
                  </a:lnTo>
                  <a:lnTo>
                    <a:pt x="1964435" y="5071999"/>
                  </a:lnTo>
                  <a:lnTo>
                    <a:pt x="1954148" y="4983099"/>
                  </a:lnTo>
                  <a:lnTo>
                    <a:pt x="1936114" y="4805299"/>
                  </a:lnTo>
                  <a:lnTo>
                    <a:pt x="1929637" y="4714875"/>
                  </a:lnTo>
                  <a:lnTo>
                    <a:pt x="1926970" y="4627499"/>
                  </a:lnTo>
                  <a:lnTo>
                    <a:pt x="1930907" y="4543425"/>
                  </a:lnTo>
                  <a:lnTo>
                    <a:pt x="1939924" y="4459224"/>
                  </a:lnTo>
                  <a:lnTo>
                    <a:pt x="1956688" y="4381500"/>
                  </a:lnTo>
                  <a:lnTo>
                    <a:pt x="1979929" y="4302125"/>
                  </a:lnTo>
                  <a:lnTo>
                    <a:pt x="2008250" y="4224274"/>
                  </a:lnTo>
                  <a:lnTo>
                    <a:pt x="2041778" y="4146550"/>
                  </a:lnTo>
                  <a:lnTo>
                    <a:pt x="2077973" y="4068699"/>
                  </a:lnTo>
                  <a:lnTo>
                    <a:pt x="2115311" y="3989324"/>
                  </a:lnTo>
                  <a:lnTo>
                    <a:pt x="2152776" y="3913124"/>
                  </a:lnTo>
                  <a:lnTo>
                    <a:pt x="2187574" y="3833749"/>
                  </a:lnTo>
                  <a:lnTo>
                    <a:pt x="2219832" y="3756025"/>
                  </a:lnTo>
                  <a:lnTo>
                    <a:pt x="2246883" y="3673475"/>
                  </a:lnTo>
                  <a:lnTo>
                    <a:pt x="2268854" y="3592449"/>
                  </a:lnTo>
                  <a:lnTo>
                    <a:pt x="2281681" y="3511550"/>
                  </a:lnTo>
                  <a:lnTo>
                    <a:pt x="2286888" y="3429000"/>
                  </a:lnTo>
                  <a:lnTo>
                    <a:pt x="2281681" y="3346450"/>
                  </a:lnTo>
                  <a:lnTo>
                    <a:pt x="2268854" y="3265424"/>
                  </a:lnTo>
                  <a:lnTo>
                    <a:pt x="2246883" y="3184525"/>
                  </a:lnTo>
                  <a:lnTo>
                    <a:pt x="2219832" y="3101975"/>
                  </a:lnTo>
                  <a:lnTo>
                    <a:pt x="2187574" y="3024124"/>
                  </a:lnTo>
                  <a:lnTo>
                    <a:pt x="2152776" y="2944749"/>
                  </a:lnTo>
                  <a:lnTo>
                    <a:pt x="2115311" y="2868549"/>
                  </a:lnTo>
                  <a:lnTo>
                    <a:pt x="2077973" y="2789174"/>
                  </a:lnTo>
                  <a:lnTo>
                    <a:pt x="2041778" y="2711450"/>
                  </a:lnTo>
                  <a:lnTo>
                    <a:pt x="2008250" y="2633599"/>
                  </a:lnTo>
                  <a:lnTo>
                    <a:pt x="1979929" y="2555875"/>
                  </a:lnTo>
                  <a:lnTo>
                    <a:pt x="1956688" y="2476500"/>
                  </a:lnTo>
                  <a:lnTo>
                    <a:pt x="1939924" y="2398649"/>
                  </a:lnTo>
                  <a:lnTo>
                    <a:pt x="1930907" y="2314575"/>
                  </a:lnTo>
                  <a:lnTo>
                    <a:pt x="1926970" y="2230374"/>
                  </a:lnTo>
                  <a:lnTo>
                    <a:pt x="1929637" y="2143125"/>
                  </a:lnTo>
                  <a:lnTo>
                    <a:pt x="1936114" y="2052574"/>
                  </a:lnTo>
                  <a:lnTo>
                    <a:pt x="1954148" y="1874774"/>
                  </a:lnTo>
                  <a:lnTo>
                    <a:pt x="1964435" y="1785874"/>
                  </a:lnTo>
                  <a:lnTo>
                    <a:pt x="1973452" y="1695450"/>
                  </a:lnTo>
                  <a:lnTo>
                    <a:pt x="1978659" y="1608074"/>
                  </a:lnTo>
                  <a:lnTo>
                    <a:pt x="1978659" y="1524000"/>
                  </a:lnTo>
                  <a:lnTo>
                    <a:pt x="1973452" y="1439799"/>
                  </a:lnTo>
                  <a:lnTo>
                    <a:pt x="1961895" y="1358900"/>
                  </a:lnTo>
                  <a:lnTo>
                    <a:pt x="1941194" y="1282700"/>
                  </a:lnTo>
                  <a:lnTo>
                    <a:pt x="1914143" y="1214374"/>
                  </a:lnTo>
                  <a:lnTo>
                    <a:pt x="1878075" y="1150874"/>
                  </a:lnTo>
                  <a:lnTo>
                    <a:pt x="1838070" y="1090549"/>
                  </a:lnTo>
                  <a:lnTo>
                    <a:pt x="1792858" y="1033399"/>
                  </a:lnTo>
                  <a:lnTo>
                    <a:pt x="1743836" y="979424"/>
                  </a:lnTo>
                  <a:lnTo>
                    <a:pt x="1638045" y="874649"/>
                  </a:lnTo>
                  <a:lnTo>
                    <a:pt x="1582673" y="825500"/>
                  </a:lnTo>
                  <a:lnTo>
                    <a:pt x="1528444" y="773049"/>
                  </a:lnTo>
                  <a:lnTo>
                    <a:pt x="1476882" y="723900"/>
                  </a:lnTo>
                  <a:lnTo>
                    <a:pt x="1425320" y="669925"/>
                  </a:lnTo>
                  <a:lnTo>
                    <a:pt x="1378838" y="614299"/>
                  </a:lnTo>
                  <a:lnTo>
                    <a:pt x="1336293" y="557149"/>
                  </a:lnTo>
                  <a:lnTo>
                    <a:pt x="1298828" y="495300"/>
                  </a:lnTo>
                  <a:lnTo>
                    <a:pt x="1264043" y="422275"/>
                  </a:lnTo>
                  <a:lnTo>
                    <a:pt x="1234376" y="344424"/>
                  </a:lnTo>
                  <a:lnTo>
                    <a:pt x="1209878" y="261874"/>
                  </a:lnTo>
                  <a:lnTo>
                    <a:pt x="1187945" y="176149"/>
                  </a:lnTo>
                  <a:lnTo>
                    <a:pt x="1168603" y="88900"/>
                  </a:lnTo>
                  <a:lnTo>
                    <a:pt x="1149248" y="0"/>
                  </a:lnTo>
                  <a:close/>
                </a:path>
              </a:pathLst>
            </a:custGeom>
            <a:solidFill>
              <a:srgbClr val="F3F3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0437" y="0"/>
              <a:ext cx="1337945" cy="6858000"/>
            </a:xfrm>
            <a:custGeom>
              <a:avLst/>
              <a:gdLst/>
              <a:ahLst/>
              <a:cxnLst/>
              <a:rect l="l" t="t" r="r" b="b"/>
              <a:pathLst>
                <a:path w="1337945" h="6858000">
                  <a:moveTo>
                    <a:pt x="220560" y="0"/>
                  </a:moveTo>
                  <a:lnTo>
                    <a:pt x="0" y="0"/>
                  </a:lnTo>
                  <a:lnTo>
                    <a:pt x="21920" y="66675"/>
                  </a:lnTo>
                  <a:lnTo>
                    <a:pt x="42557" y="139700"/>
                  </a:lnTo>
                  <a:lnTo>
                    <a:pt x="59334" y="217424"/>
                  </a:lnTo>
                  <a:lnTo>
                    <a:pt x="77393" y="299974"/>
                  </a:lnTo>
                  <a:lnTo>
                    <a:pt x="116078" y="477774"/>
                  </a:lnTo>
                  <a:lnTo>
                    <a:pt x="140589" y="565150"/>
                  </a:lnTo>
                  <a:lnTo>
                    <a:pt x="166382" y="652399"/>
                  </a:lnTo>
                  <a:lnTo>
                    <a:pt x="201218" y="738124"/>
                  </a:lnTo>
                  <a:lnTo>
                    <a:pt x="239903" y="819150"/>
                  </a:lnTo>
                  <a:lnTo>
                    <a:pt x="286346" y="895350"/>
                  </a:lnTo>
                  <a:lnTo>
                    <a:pt x="336651" y="963549"/>
                  </a:lnTo>
                  <a:lnTo>
                    <a:pt x="390817" y="1028700"/>
                  </a:lnTo>
                  <a:lnTo>
                    <a:pt x="448868" y="1089025"/>
                  </a:lnTo>
                  <a:lnTo>
                    <a:pt x="505612" y="1144524"/>
                  </a:lnTo>
                  <a:lnTo>
                    <a:pt x="564896" y="1198499"/>
                  </a:lnTo>
                  <a:lnTo>
                    <a:pt x="621665" y="1252474"/>
                  </a:lnTo>
                  <a:lnTo>
                    <a:pt x="674624" y="1304925"/>
                  </a:lnTo>
                  <a:lnTo>
                    <a:pt x="723646" y="1355725"/>
                  </a:lnTo>
                  <a:lnTo>
                    <a:pt x="766191" y="1406525"/>
                  </a:lnTo>
                  <a:lnTo>
                    <a:pt x="799719" y="1460500"/>
                  </a:lnTo>
                  <a:lnTo>
                    <a:pt x="822960" y="1512824"/>
                  </a:lnTo>
                  <a:lnTo>
                    <a:pt x="834517" y="1562100"/>
                  </a:lnTo>
                  <a:lnTo>
                    <a:pt x="840994" y="1616075"/>
                  </a:lnTo>
                  <a:lnTo>
                    <a:pt x="843534" y="1674749"/>
                  </a:lnTo>
                  <a:lnTo>
                    <a:pt x="839724" y="1739900"/>
                  </a:lnTo>
                  <a:lnTo>
                    <a:pt x="834517" y="1808099"/>
                  </a:lnTo>
                  <a:lnTo>
                    <a:pt x="828040" y="1877949"/>
                  </a:lnTo>
                  <a:lnTo>
                    <a:pt x="821690" y="1950974"/>
                  </a:lnTo>
                  <a:lnTo>
                    <a:pt x="807466" y="2062099"/>
                  </a:lnTo>
                  <a:lnTo>
                    <a:pt x="799719" y="2171700"/>
                  </a:lnTo>
                  <a:lnTo>
                    <a:pt x="794512" y="2284349"/>
                  </a:lnTo>
                  <a:lnTo>
                    <a:pt x="797179" y="2398649"/>
                  </a:lnTo>
                  <a:lnTo>
                    <a:pt x="810006" y="2512949"/>
                  </a:lnTo>
                  <a:lnTo>
                    <a:pt x="828040" y="2601849"/>
                  </a:lnTo>
                  <a:lnTo>
                    <a:pt x="852551" y="2689225"/>
                  </a:lnTo>
                  <a:lnTo>
                    <a:pt x="883539" y="2771775"/>
                  </a:lnTo>
                  <a:lnTo>
                    <a:pt x="917067" y="2855849"/>
                  </a:lnTo>
                  <a:lnTo>
                    <a:pt x="1020318" y="3078099"/>
                  </a:lnTo>
                  <a:lnTo>
                    <a:pt x="1048639" y="3140075"/>
                  </a:lnTo>
                  <a:lnTo>
                    <a:pt x="1075689" y="3201924"/>
                  </a:lnTo>
                  <a:lnTo>
                    <a:pt x="1097661" y="3262249"/>
                  </a:lnTo>
                  <a:lnTo>
                    <a:pt x="1114425" y="3321050"/>
                  </a:lnTo>
                  <a:lnTo>
                    <a:pt x="1125982" y="3375025"/>
                  </a:lnTo>
                  <a:lnTo>
                    <a:pt x="1129919" y="3429000"/>
                  </a:lnTo>
                  <a:lnTo>
                    <a:pt x="1125982" y="3482975"/>
                  </a:lnTo>
                  <a:lnTo>
                    <a:pt x="1114425" y="3536950"/>
                  </a:lnTo>
                  <a:lnTo>
                    <a:pt x="1097661" y="3595624"/>
                  </a:lnTo>
                  <a:lnTo>
                    <a:pt x="1075689" y="3655949"/>
                  </a:lnTo>
                  <a:lnTo>
                    <a:pt x="1048639" y="3717925"/>
                  </a:lnTo>
                  <a:lnTo>
                    <a:pt x="1020318" y="3779774"/>
                  </a:lnTo>
                  <a:lnTo>
                    <a:pt x="917067" y="4002024"/>
                  </a:lnTo>
                  <a:lnTo>
                    <a:pt x="883539" y="4086225"/>
                  </a:lnTo>
                  <a:lnTo>
                    <a:pt x="852551" y="4168775"/>
                  </a:lnTo>
                  <a:lnTo>
                    <a:pt x="828040" y="4256024"/>
                  </a:lnTo>
                  <a:lnTo>
                    <a:pt x="810006" y="4344924"/>
                  </a:lnTo>
                  <a:lnTo>
                    <a:pt x="797179" y="4459224"/>
                  </a:lnTo>
                  <a:lnTo>
                    <a:pt x="794512" y="4573524"/>
                  </a:lnTo>
                  <a:lnTo>
                    <a:pt x="799719" y="4686300"/>
                  </a:lnTo>
                  <a:lnTo>
                    <a:pt x="807466" y="4795774"/>
                  </a:lnTo>
                  <a:lnTo>
                    <a:pt x="821690" y="4906899"/>
                  </a:lnTo>
                  <a:lnTo>
                    <a:pt x="828040" y="4979924"/>
                  </a:lnTo>
                  <a:lnTo>
                    <a:pt x="834517" y="5049774"/>
                  </a:lnTo>
                  <a:lnTo>
                    <a:pt x="839724" y="5118100"/>
                  </a:lnTo>
                  <a:lnTo>
                    <a:pt x="843534" y="5183124"/>
                  </a:lnTo>
                  <a:lnTo>
                    <a:pt x="840994" y="5241925"/>
                  </a:lnTo>
                  <a:lnTo>
                    <a:pt x="834517" y="5295900"/>
                  </a:lnTo>
                  <a:lnTo>
                    <a:pt x="822960" y="5345049"/>
                  </a:lnTo>
                  <a:lnTo>
                    <a:pt x="799719" y="5397500"/>
                  </a:lnTo>
                  <a:lnTo>
                    <a:pt x="766191" y="5451475"/>
                  </a:lnTo>
                  <a:lnTo>
                    <a:pt x="723646" y="5502275"/>
                  </a:lnTo>
                  <a:lnTo>
                    <a:pt x="674624" y="5554599"/>
                  </a:lnTo>
                  <a:lnTo>
                    <a:pt x="564896" y="5659437"/>
                  </a:lnTo>
                  <a:lnTo>
                    <a:pt x="505612" y="5713412"/>
                  </a:lnTo>
                  <a:lnTo>
                    <a:pt x="448868" y="5768975"/>
                  </a:lnTo>
                  <a:lnTo>
                    <a:pt x="390817" y="5829300"/>
                  </a:lnTo>
                  <a:lnTo>
                    <a:pt x="336651" y="5894387"/>
                  </a:lnTo>
                  <a:lnTo>
                    <a:pt x="286346" y="5962650"/>
                  </a:lnTo>
                  <a:lnTo>
                    <a:pt x="239903" y="6038850"/>
                  </a:lnTo>
                  <a:lnTo>
                    <a:pt x="201218" y="6119812"/>
                  </a:lnTo>
                  <a:lnTo>
                    <a:pt x="166382" y="6205537"/>
                  </a:lnTo>
                  <a:lnTo>
                    <a:pt x="140589" y="6292850"/>
                  </a:lnTo>
                  <a:lnTo>
                    <a:pt x="116078" y="6380162"/>
                  </a:lnTo>
                  <a:lnTo>
                    <a:pt x="77393" y="6557962"/>
                  </a:lnTo>
                  <a:lnTo>
                    <a:pt x="59334" y="6640512"/>
                  </a:lnTo>
                  <a:lnTo>
                    <a:pt x="42557" y="6718300"/>
                  </a:lnTo>
                  <a:lnTo>
                    <a:pt x="21920" y="6791323"/>
                  </a:lnTo>
                  <a:lnTo>
                    <a:pt x="0" y="6857999"/>
                  </a:lnTo>
                  <a:lnTo>
                    <a:pt x="220560" y="6857999"/>
                  </a:lnTo>
                  <a:lnTo>
                    <a:pt x="242493" y="6770686"/>
                  </a:lnTo>
                  <a:lnTo>
                    <a:pt x="263131" y="6683375"/>
                  </a:lnTo>
                  <a:lnTo>
                    <a:pt x="283768" y="6594475"/>
                  </a:lnTo>
                  <a:lnTo>
                    <a:pt x="301815" y="6503987"/>
                  </a:lnTo>
                  <a:lnTo>
                    <a:pt x="323748" y="6416675"/>
                  </a:lnTo>
                  <a:lnTo>
                    <a:pt x="346964" y="6332537"/>
                  </a:lnTo>
                  <a:lnTo>
                    <a:pt x="376631" y="6253162"/>
                  </a:lnTo>
                  <a:lnTo>
                    <a:pt x="411454" y="6180137"/>
                  </a:lnTo>
                  <a:lnTo>
                    <a:pt x="450151" y="6118225"/>
                  </a:lnTo>
                  <a:lnTo>
                    <a:pt x="492721" y="6059487"/>
                  </a:lnTo>
                  <a:lnTo>
                    <a:pt x="541731" y="6005512"/>
                  </a:lnTo>
                  <a:lnTo>
                    <a:pt x="593344" y="5951537"/>
                  </a:lnTo>
                  <a:lnTo>
                    <a:pt x="757174" y="5797550"/>
                  </a:lnTo>
                  <a:lnTo>
                    <a:pt x="810006" y="5746750"/>
                  </a:lnTo>
                  <a:lnTo>
                    <a:pt x="860298" y="5692775"/>
                  </a:lnTo>
                  <a:lnTo>
                    <a:pt x="906780" y="5634037"/>
                  </a:lnTo>
                  <a:lnTo>
                    <a:pt x="949325" y="5575300"/>
                  </a:lnTo>
                  <a:lnTo>
                    <a:pt x="984123" y="5511800"/>
                  </a:lnTo>
                  <a:lnTo>
                    <a:pt x="1013841" y="5440299"/>
                  </a:lnTo>
                  <a:lnTo>
                    <a:pt x="1031875" y="5370449"/>
                  </a:lnTo>
                  <a:lnTo>
                    <a:pt x="1043432" y="5292725"/>
                  </a:lnTo>
                  <a:lnTo>
                    <a:pt x="1048639" y="5216525"/>
                  </a:lnTo>
                  <a:lnTo>
                    <a:pt x="1047369" y="5135499"/>
                  </a:lnTo>
                  <a:lnTo>
                    <a:pt x="1042162" y="5054600"/>
                  </a:lnTo>
                  <a:lnTo>
                    <a:pt x="1035685" y="4970399"/>
                  </a:lnTo>
                  <a:lnTo>
                    <a:pt x="1026668" y="4886325"/>
                  </a:lnTo>
                  <a:lnTo>
                    <a:pt x="1016381" y="4802124"/>
                  </a:lnTo>
                  <a:lnTo>
                    <a:pt x="1008634" y="4718050"/>
                  </a:lnTo>
                  <a:lnTo>
                    <a:pt x="1003554" y="4633849"/>
                  </a:lnTo>
                  <a:lnTo>
                    <a:pt x="999617" y="4552950"/>
                  </a:lnTo>
                  <a:lnTo>
                    <a:pt x="1003554" y="4473575"/>
                  </a:lnTo>
                  <a:lnTo>
                    <a:pt x="1011174" y="4395724"/>
                  </a:lnTo>
                  <a:lnTo>
                    <a:pt x="1028064" y="4314825"/>
                  </a:lnTo>
                  <a:lnTo>
                    <a:pt x="1053845" y="4235450"/>
                  </a:lnTo>
                  <a:lnTo>
                    <a:pt x="1084707" y="4156075"/>
                  </a:lnTo>
                  <a:lnTo>
                    <a:pt x="1119632" y="4076700"/>
                  </a:lnTo>
                  <a:lnTo>
                    <a:pt x="1155700" y="3998849"/>
                  </a:lnTo>
                  <a:lnTo>
                    <a:pt x="1194435" y="3919474"/>
                  </a:lnTo>
                  <a:lnTo>
                    <a:pt x="1229233" y="3840099"/>
                  </a:lnTo>
                  <a:lnTo>
                    <a:pt x="1264031" y="3759200"/>
                  </a:lnTo>
                  <a:lnTo>
                    <a:pt x="1293749" y="3678174"/>
                  </a:lnTo>
                  <a:lnTo>
                    <a:pt x="1316989" y="3597275"/>
                  </a:lnTo>
                  <a:lnTo>
                    <a:pt x="1329817" y="3514725"/>
                  </a:lnTo>
                  <a:lnTo>
                    <a:pt x="1337564" y="3429000"/>
                  </a:lnTo>
                  <a:lnTo>
                    <a:pt x="1329817" y="3343275"/>
                  </a:lnTo>
                  <a:lnTo>
                    <a:pt x="1316989" y="3260725"/>
                  </a:lnTo>
                  <a:lnTo>
                    <a:pt x="1293749" y="3179699"/>
                  </a:lnTo>
                  <a:lnTo>
                    <a:pt x="1264031" y="3098800"/>
                  </a:lnTo>
                  <a:lnTo>
                    <a:pt x="1229233" y="3017774"/>
                  </a:lnTo>
                  <a:lnTo>
                    <a:pt x="1194435" y="2938399"/>
                  </a:lnTo>
                  <a:lnTo>
                    <a:pt x="1155700" y="2859024"/>
                  </a:lnTo>
                  <a:lnTo>
                    <a:pt x="1119632" y="2781300"/>
                  </a:lnTo>
                  <a:lnTo>
                    <a:pt x="1084707" y="2701925"/>
                  </a:lnTo>
                  <a:lnTo>
                    <a:pt x="1053845" y="2622550"/>
                  </a:lnTo>
                  <a:lnTo>
                    <a:pt x="1028064" y="2543175"/>
                  </a:lnTo>
                  <a:lnTo>
                    <a:pt x="1011174" y="2462149"/>
                  </a:lnTo>
                  <a:lnTo>
                    <a:pt x="1003554" y="2384425"/>
                  </a:lnTo>
                  <a:lnTo>
                    <a:pt x="999617" y="2305050"/>
                  </a:lnTo>
                  <a:lnTo>
                    <a:pt x="1003554" y="2224024"/>
                  </a:lnTo>
                  <a:lnTo>
                    <a:pt x="1008634" y="2139950"/>
                  </a:lnTo>
                  <a:lnTo>
                    <a:pt x="1016381" y="2055749"/>
                  </a:lnTo>
                  <a:lnTo>
                    <a:pt x="1026668" y="1971675"/>
                  </a:lnTo>
                  <a:lnTo>
                    <a:pt x="1035685" y="1887474"/>
                  </a:lnTo>
                  <a:lnTo>
                    <a:pt x="1042162" y="1803400"/>
                  </a:lnTo>
                  <a:lnTo>
                    <a:pt x="1047369" y="1722374"/>
                  </a:lnTo>
                  <a:lnTo>
                    <a:pt x="1048639" y="1641475"/>
                  </a:lnTo>
                  <a:lnTo>
                    <a:pt x="1043432" y="1565275"/>
                  </a:lnTo>
                  <a:lnTo>
                    <a:pt x="1031875" y="1487424"/>
                  </a:lnTo>
                  <a:lnTo>
                    <a:pt x="1013841" y="1417574"/>
                  </a:lnTo>
                  <a:lnTo>
                    <a:pt x="984123" y="1346200"/>
                  </a:lnTo>
                  <a:lnTo>
                    <a:pt x="949325" y="1282700"/>
                  </a:lnTo>
                  <a:lnTo>
                    <a:pt x="906780" y="1223899"/>
                  </a:lnTo>
                  <a:lnTo>
                    <a:pt x="860298" y="1165225"/>
                  </a:lnTo>
                  <a:lnTo>
                    <a:pt x="810006" y="1111250"/>
                  </a:lnTo>
                  <a:lnTo>
                    <a:pt x="757174" y="1060450"/>
                  </a:lnTo>
                  <a:lnTo>
                    <a:pt x="593344" y="906399"/>
                  </a:lnTo>
                  <a:lnTo>
                    <a:pt x="541731" y="852424"/>
                  </a:lnTo>
                  <a:lnTo>
                    <a:pt x="492721" y="798449"/>
                  </a:lnTo>
                  <a:lnTo>
                    <a:pt x="450151" y="739775"/>
                  </a:lnTo>
                  <a:lnTo>
                    <a:pt x="411454" y="677799"/>
                  </a:lnTo>
                  <a:lnTo>
                    <a:pt x="376631" y="604774"/>
                  </a:lnTo>
                  <a:lnTo>
                    <a:pt x="346964" y="525399"/>
                  </a:lnTo>
                  <a:lnTo>
                    <a:pt x="323748" y="441325"/>
                  </a:lnTo>
                  <a:lnTo>
                    <a:pt x="301815" y="353949"/>
                  </a:lnTo>
                  <a:lnTo>
                    <a:pt x="283768" y="263525"/>
                  </a:lnTo>
                  <a:lnTo>
                    <a:pt x="263131" y="174625"/>
                  </a:lnTo>
                  <a:lnTo>
                    <a:pt x="242493" y="87249"/>
                  </a:lnTo>
                  <a:lnTo>
                    <a:pt x="220560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315336" y="157353"/>
            <a:ext cx="3873500" cy="3509010"/>
            <a:chOff x="2315336" y="157353"/>
            <a:chExt cx="3873500" cy="3509010"/>
          </a:xfrm>
        </p:grpSpPr>
        <p:sp>
          <p:nvSpPr>
            <p:cNvPr id="9" name="object 9" descr=""/>
            <p:cNvSpPr/>
            <p:nvPr/>
          </p:nvSpPr>
          <p:spPr>
            <a:xfrm>
              <a:off x="2347086" y="189103"/>
              <a:ext cx="3810000" cy="3445510"/>
            </a:xfrm>
            <a:custGeom>
              <a:avLst/>
              <a:gdLst/>
              <a:ahLst/>
              <a:cxnLst/>
              <a:rect l="l" t="t" r="r" b="b"/>
              <a:pathLst>
                <a:path w="3810000" h="3445510">
                  <a:moveTo>
                    <a:pt x="3235452" y="0"/>
                  </a:moveTo>
                  <a:lnTo>
                    <a:pt x="574167" y="0"/>
                  </a:lnTo>
                  <a:lnTo>
                    <a:pt x="527074" y="1903"/>
                  </a:lnTo>
                  <a:lnTo>
                    <a:pt x="481030" y="7514"/>
                  </a:lnTo>
                  <a:lnTo>
                    <a:pt x="436183" y="16686"/>
                  </a:lnTo>
                  <a:lnTo>
                    <a:pt x="392679" y="29270"/>
                  </a:lnTo>
                  <a:lnTo>
                    <a:pt x="350668" y="45120"/>
                  </a:lnTo>
                  <a:lnTo>
                    <a:pt x="310297" y="64088"/>
                  </a:lnTo>
                  <a:lnTo>
                    <a:pt x="271713" y="86025"/>
                  </a:lnTo>
                  <a:lnTo>
                    <a:pt x="235064" y="110784"/>
                  </a:lnTo>
                  <a:lnTo>
                    <a:pt x="200499" y="138218"/>
                  </a:lnTo>
                  <a:lnTo>
                    <a:pt x="168163" y="168179"/>
                  </a:lnTo>
                  <a:lnTo>
                    <a:pt x="138207" y="200520"/>
                  </a:lnTo>
                  <a:lnTo>
                    <a:pt x="110776" y="235092"/>
                  </a:lnTo>
                  <a:lnTo>
                    <a:pt x="86019" y="271748"/>
                  </a:lnTo>
                  <a:lnTo>
                    <a:pt x="64084" y="310341"/>
                  </a:lnTo>
                  <a:lnTo>
                    <a:pt x="45118" y="350722"/>
                  </a:lnTo>
                  <a:lnTo>
                    <a:pt x="29269" y="392744"/>
                  </a:lnTo>
                  <a:lnTo>
                    <a:pt x="16685" y="436261"/>
                  </a:lnTo>
                  <a:lnTo>
                    <a:pt x="7514" y="481122"/>
                  </a:lnTo>
                  <a:lnTo>
                    <a:pt x="1903" y="527183"/>
                  </a:lnTo>
                  <a:lnTo>
                    <a:pt x="0" y="574294"/>
                  </a:lnTo>
                  <a:lnTo>
                    <a:pt x="0" y="2871216"/>
                  </a:lnTo>
                  <a:lnTo>
                    <a:pt x="1903" y="2918326"/>
                  </a:lnTo>
                  <a:lnTo>
                    <a:pt x="7514" y="2964387"/>
                  </a:lnTo>
                  <a:lnTo>
                    <a:pt x="16685" y="3009248"/>
                  </a:lnTo>
                  <a:lnTo>
                    <a:pt x="29269" y="3052765"/>
                  </a:lnTo>
                  <a:lnTo>
                    <a:pt x="45118" y="3094787"/>
                  </a:lnTo>
                  <a:lnTo>
                    <a:pt x="64084" y="3135168"/>
                  </a:lnTo>
                  <a:lnTo>
                    <a:pt x="86019" y="3173761"/>
                  </a:lnTo>
                  <a:lnTo>
                    <a:pt x="110776" y="3210417"/>
                  </a:lnTo>
                  <a:lnTo>
                    <a:pt x="138207" y="3244989"/>
                  </a:lnTo>
                  <a:lnTo>
                    <a:pt x="168163" y="3277330"/>
                  </a:lnTo>
                  <a:lnTo>
                    <a:pt x="200499" y="3307291"/>
                  </a:lnTo>
                  <a:lnTo>
                    <a:pt x="235064" y="3334725"/>
                  </a:lnTo>
                  <a:lnTo>
                    <a:pt x="271713" y="3359484"/>
                  </a:lnTo>
                  <a:lnTo>
                    <a:pt x="310297" y="3381421"/>
                  </a:lnTo>
                  <a:lnTo>
                    <a:pt x="350668" y="3400389"/>
                  </a:lnTo>
                  <a:lnTo>
                    <a:pt x="392679" y="3416239"/>
                  </a:lnTo>
                  <a:lnTo>
                    <a:pt x="436183" y="3428823"/>
                  </a:lnTo>
                  <a:lnTo>
                    <a:pt x="481030" y="3437995"/>
                  </a:lnTo>
                  <a:lnTo>
                    <a:pt x="527074" y="3443606"/>
                  </a:lnTo>
                  <a:lnTo>
                    <a:pt x="574167" y="3445510"/>
                  </a:lnTo>
                  <a:lnTo>
                    <a:pt x="3235452" y="3445510"/>
                  </a:lnTo>
                  <a:lnTo>
                    <a:pt x="3282562" y="3443606"/>
                  </a:lnTo>
                  <a:lnTo>
                    <a:pt x="3328623" y="3437995"/>
                  </a:lnTo>
                  <a:lnTo>
                    <a:pt x="3373484" y="3428823"/>
                  </a:lnTo>
                  <a:lnTo>
                    <a:pt x="3417001" y="3416239"/>
                  </a:lnTo>
                  <a:lnTo>
                    <a:pt x="3459023" y="3400389"/>
                  </a:lnTo>
                  <a:lnTo>
                    <a:pt x="3499404" y="3381421"/>
                  </a:lnTo>
                  <a:lnTo>
                    <a:pt x="3537997" y="3359484"/>
                  </a:lnTo>
                  <a:lnTo>
                    <a:pt x="3574653" y="3334725"/>
                  </a:lnTo>
                  <a:lnTo>
                    <a:pt x="3609225" y="3307291"/>
                  </a:lnTo>
                  <a:lnTo>
                    <a:pt x="3641566" y="3277330"/>
                  </a:lnTo>
                  <a:lnTo>
                    <a:pt x="3671527" y="3244989"/>
                  </a:lnTo>
                  <a:lnTo>
                    <a:pt x="3698961" y="3210417"/>
                  </a:lnTo>
                  <a:lnTo>
                    <a:pt x="3723720" y="3173761"/>
                  </a:lnTo>
                  <a:lnTo>
                    <a:pt x="3745657" y="3135168"/>
                  </a:lnTo>
                  <a:lnTo>
                    <a:pt x="3764625" y="3094787"/>
                  </a:lnTo>
                  <a:lnTo>
                    <a:pt x="3780475" y="3052765"/>
                  </a:lnTo>
                  <a:lnTo>
                    <a:pt x="3793059" y="3009248"/>
                  </a:lnTo>
                  <a:lnTo>
                    <a:pt x="3802231" y="2964387"/>
                  </a:lnTo>
                  <a:lnTo>
                    <a:pt x="3807842" y="2918326"/>
                  </a:lnTo>
                  <a:lnTo>
                    <a:pt x="3809746" y="2871216"/>
                  </a:lnTo>
                  <a:lnTo>
                    <a:pt x="3809746" y="574294"/>
                  </a:lnTo>
                  <a:lnTo>
                    <a:pt x="3807842" y="527183"/>
                  </a:lnTo>
                  <a:lnTo>
                    <a:pt x="3802231" y="481122"/>
                  </a:lnTo>
                  <a:lnTo>
                    <a:pt x="3793059" y="436261"/>
                  </a:lnTo>
                  <a:lnTo>
                    <a:pt x="3780475" y="392744"/>
                  </a:lnTo>
                  <a:lnTo>
                    <a:pt x="3764625" y="350722"/>
                  </a:lnTo>
                  <a:lnTo>
                    <a:pt x="3745657" y="310341"/>
                  </a:lnTo>
                  <a:lnTo>
                    <a:pt x="3723720" y="271748"/>
                  </a:lnTo>
                  <a:lnTo>
                    <a:pt x="3698961" y="235092"/>
                  </a:lnTo>
                  <a:lnTo>
                    <a:pt x="3671527" y="200520"/>
                  </a:lnTo>
                  <a:lnTo>
                    <a:pt x="3641566" y="168179"/>
                  </a:lnTo>
                  <a:lnTo>
                    <a:pt x="3609225" y="138218"/>
                  </a:lnTo>
                  <a:lnTo>
                    <a:pt x="3574653" y="110784"/>
                  </a:lnTo>
                  <a:lnTo>
                    <a:pt x="3537997" y="86025"/>
                  </a:lnTo>
                  <a:lnTo>
                    <a:pt x="3499404" y="64088"/>
                  </a:lnTo>
                  <a:lnTo>
                    <a:pt x="3459023" y="45120"/>
                  </a:lnTo>
                  <a:lnTo>
                    <a:pt x="3417001" y="29270"/>
                  </a:lnTo>
                  <a:lnTo>
                    <a:pt x="3373484" y="16686"/>
                  </a:lnTo>
                  <a:lnTo>
                    <a:pt x="3328623" y="7514"/>
                  </a:lnTo>
                  <a:lnTo>
                    <a:pt x="3282562" y="1903"/>
                  </a:lnTo>
                  <a:lnTo>
                    <a:pt x="3235452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7086" y="189103"/>
              <a:ext cx="3810000" cy="3445510"/>
            </a:xfrm>
            <a:custGeom>
              <a:avLst/>
              <a:gdLst/>
              <a:ahLst/>
              <a:cxnLst/>
              <a:rect l="l" t="t" r="r" b="b"/>
              <a:pathLst>
                <a:path w="3810000" h="3445510">
                  <a:moveTo>
                    <a:pt x="0" y="574294"/>
                  </a:moveTo>
                  <a:lnTo>
                    <a:pt x="1903" y="527183"/>
                  </a:lnTo>
                  <a:lnTo>
                    <a:pt x="7514" y="481122"/>
                  </a:lnTo>
                  <a:lnTo>
                    <a:pt x="16685" y="436261"/>
                  </a:lnTo>
                  <a:lnTo>
                    <a:pt x="29269" y="392744"/>
                  </a:lnTo>
                  <a:lnTo>
                    <a:pt x="45118" y="350722"/>
                  </a:lnTo>
                  <a:lnTo>
                    <a:pt x="64084" y="310341"/>
                  </a:lnTo>
                  <a:lnTo>
                    <a:pt x="86019" y="271748"/>
                  </a:lnTo>
                  <a:lnTo>
                    <a:pt x="110776" y="235092"/>
                  </a:lnTo>
                  <a:lnTo>
                    <a:pt x="138207" y="200520"/>
                  </a:lnTo>
                  <a:lnTo>
                    <a:pt x="168163" y="168179"/>
                  </a:lnTo>
                  <a:lnTo>
                    <a:pt x="200499" y="138218"/>
                  </a:lnTo>
                  <a:lnTo>
                    <a:pt x="235064" y="110784"/>
                  </a:lnTo>
                  <a:lnTo>
                    <a:pt x="271713" y="86025"/>
                  </a:lnTo>
                  <a:lnTo>
                    <a:pt x="310297" y="64088"/>
                  </a:lnTo>
                  <a:lnTo>
                    <a:pt x="350668" y="45120"/>
                  </a:lnTo>
                  <a:lnTo>
                    <a:pt x="392679" y="29270"/>
                  </a:lnTo>
                  <a:lnTo>
                    <a:pt x="436183" y="16686"/>
                  </a:lnTo>
                  <a:lnTo>
                    <a:pt x="481030" y="7514"/>
                  </a:lnTo>
                  <a:lnTo>
                    <a:pt x="527074" y="1903"/>
                  </a:lnTo>
                  <a:lnTo>
                    <a:pt x="574167" y="0"/>
                  </a:lnTo>
                  <a:lnTo>
                    <a:pt x="3235452" y="0"/>
                  </a:lnTo>
                  <a:lnTo>
                    <a:pt x="3282562" y="1903"/>
                  </a:lnTo>
                  <a:lnTo>
                    <a:pt x="3328623" y="7514"/>
                  </a:lnTo>
                  <a:lnTo>
                    <a:pt x="3373484" y="16686"/>
                  </a:lnTo>
                  <a:lnTo>
                    <a:pt x="3417001" y="29270"/>
                  </a:lnTo>
                  <a:lnTo>
                    <a:pt x="3459023" y="45120"/>
                  </a:lnTo>
                  <a:lnTo>
                    <a:pt x="3499404" y="64088"/>
                  </a:lnTo>
                  <a:lnTo>
                    <a:pt x="3537997" y="86025"/>
                  </a:lnTo>
                  <a:lnTo>
                    <a:pt x="3574653" y="110784"/>
                  </a:lnTo>
                  <a:lnTo>
                    <a:pt x="3609225" y="138218"/>
                  </a:lnTo>
                  <a:lnTo>
                    <a:pt x="3641566" y="168179"/>
                  </a:lnTo>
                  <a:lnTo>
                    <a:pt x="3671527" y="200520"/>
                  </a:lnTo>
                  <a:lnTo>
                    <a:pt x="3698961" y="235092"/>
                  </a:lnTo>
                  <a:lnTo>
                    <a:pt x="3723720" y="271748"/>
                  </a:lnTo>
                  <a:lnTo>
                    <a:pt x="3745657" y="310341"/>
                  </a:lnTo>
                  <a:lnTo>
                    <a:pt x="3764625" y="350722"/>
                  </a:lnTo>
                  <a:lnTo>
                    <a:pt x="3780475" y="392744"/>
                  </a:lnTo>
                  <a:lnTo>
                    <a:pt x="3793059" y="436261"/>
                  </a:lnTo>
                  <a:lnTo>
                    <a:pt x="3802231" y="481122"/>
                  </a:lnTo>
                  <a:lnTo>
                    <a:pt x="3807842" y="527183"/>
                  </a:lnTo>
                  <a:lnTo>
                    <a:pt x="3809746" y="574294"/>
                  </a:lnTo>
                  <a:lnTo>
                    <a:pt x="3809746" y="2871216"/>
                  </a:lnTo>
                  <a:lnTo>
                    <a:pt x="3807842" y="2918326"/>
                  </a:lnTo>
                  <a:lnTo>
                    <a:pt x="3802231" y="2964387"/>
                  </a:lnTo>
                  <a:lnTo>
                    <a:pt x="3793059" y="3009248"/>
                  </a:lnTo>
                  <a:lnTo>
                    <a:pt x="3780475" y="3052765"/>
                  </a:lnTo>
                  <a:lnTo>
                    <a:pt x="3764625" y="3094787"/>
                  </a:lnTo>
                  <a:lnTo>
                    <a:pt x="3745657" y="3135168"/>
                  </a:lnTo>
                  <a:lnTo>
                    <a:pt x="3723720" y="3173761"/>
                  </a:lnTo>
                  <a:lnTo>
                    <a:pt x="3698961" y="3210417"/>
                  </a:lnTo>
                  <a:lnTo>
                    <a:pt x="3671527" y="3244989"/>
                  </a:lnTo>
                  <a:lnTo>
                    <a:pt x="3641566" y="3277330"/>
                  </a:lnTo>
                  <a:lnTo>
                    <a:pt x="3609225" y="3307291"/>
                  </a:lnTo>
                  <a:lnTo>
                    <a:pt x="3574653" y="3334725"/>
                  </a:lnTo>
                  <a:lnTo>
                    <a:pt x="3537997" y="3359484"/>
                  </a:lnTo>
                  <a:lnTo>
                    <a:pt x="3499404" y="3381421"/>
                  </a:lnTo>
                  <a:lnTo>
                    <a:pt x="3459023" y="3400389"/>
                  </a:lnTo>
                  <a:lnTo>
                    <a:pt x="3417001" y="3416239"/>
                  </a:lnTo>
                  <a:lnTo>
                    <a:pt x="3373484" y="3428823"/>
                  </a:lnTo>
                  <a:lnTo>
                    <a:pt x="3328623" y="3437995"/>
                  </a:lnTo>
                  <a:lnTo>
                    <a:pt x="3282562" y="3443606"/>
                  </a:lnTo>
                  <a:lnTo>
                    <a:pt x="3235452" y="3445510"/>
                  </a:lnTo>
                  <a:lnTo>
                    <a:pt x="574167" y="3445510"/>
                  </a:lnTo>
                  <a:lnTo>
                    <a:pt x="527074" y="3443606"/>
                  </a:lnTo>
                  <a:lnTo>
                    <a:pt x="481030" y="3437995"/>
                  </a:lnTo>
                  <a:lnTo>
                    <a:pt x="436183" y="3428823"/>
                  </a:lnTo>
                  <a:lnTo>
                    <a:pt x="392679" y="3416239"/>
                  </a:lnTo>
                  <a:lnTo>
                    <a:pt x="350668" y="3400389"/>
                  </a:lnTo>
                  <a:lnTo>
                    <a:pt x="310297" y="3381421"/>
                  </a:lnTo>
                  <a:lnTo>
                    <a:pt x="271713" y="3359484"/>
                  </a:lnTo>
                  <a:lnTo>
                    <a:pt x="235064" y="3334725"/>
                  </a:lnTo>
                  <a:lnTo>
                    <a:pt x="200499" y="3307291"/>
                  </a:lnTo>
                  <a:lnTo>
                    <a:pt x="168163" y="3277330"/>
                  </a:lnTo>
                  <a:lnTo>
                    <a:pt x="138207" y="3244989"/>
                  </a:lnTo>
                  <a:lnTo>
                    <a:pt x="110776" y="3210417"/>
                  </a:lnTo>
                  <a:lnTo>
                    <a:pt x="86019" y="3173761"/>
                  </a:lnTo>
                  <a:lnTo>
                    <a:pt x="64084" y="3135168"/>
                  </a:lnTo>
                  <a:lnTo>
                    <a:pt x="45118" y="3094787"/>
                  </a:lnTo>
                  <a:lnTo>
                    <a:pt x="29269" y="3052765"/>
                  </a:lnTo>
                  <a:lnTo>
                    <a:pt x="16685" y="3009248"/>
                  </a:lnTo>
                  <a:lnTo>
                    <a:pt x="7514" y="2964387"/>
                  </a:lnTo>
                  <a:lnTo>
                    <a:pt x="1903" y="2918326"/>
                  </a:lnTo>
                  <a:lnTo>
                    <a:pt x="0" y="2871216"/>
                  </a:lnTo>
                  <a:lnTo>
                    <a:pt x="0" y="574294"/>
                  </a:lnTo>
                </a:path>
              </a:pathLst>
            </a:custGeom>
            <a:ln w="63499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03550" y="510920"/>
            <a:ext cx="2502535" cy="1550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sng" sz="2000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Цель</a:t>
            </a:r>
            <a:r>
              <a:rPr dirty="0" u="sng" sz="2000" spc="-70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психологической</a:t>
            </a:r>
            <a:r>
              <a:rPr dirty="0" u="none" sz="2000" spc="-10" i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2000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диагностики</a:t>
            </a:r>
            <a:r>
              <a:rPr dirty="0" u="none" sz="2000" spc="-65" i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none" sz="2000" spc="-50">
                <a:solidFill>
                  <a:srgbClr val="2A1A00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algn="ctr" marL="227329" marR="224154">
              <a:lnSpc>
                <a:spcPct val="100000"/>
              </a:lnSpc>
            </a:pPr>
            <a:r>
              <a:rPr dirty="0" u="none" sz="2000">
                <a:solidFill>
                  <a:srgbClr val="2A1A00"/>
                </a:solidFill>
                <a:latin typeface="Calibri"/>
                <a:cs typeface="Calibri"/>
              </a:rPr>
              <a:t>выявить</a:t>
            </a:r>
            <a:r>
              <a:rPr dirty="0" u="none" sz="2000" spc="-30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none" sz="2000">
                <a:solidFill>
                  <a:srgbClr val="2A1A00"/>
                </a:solidFill>
                <a:latin typeface="Calibri"/>
                <a:cs typeface="Calibri"/>
              </a:rPr>
              <a:t>и</a:t>
            </a:r>
            <a:r>
              <a:rPr dirty="0" u="none" sz="2000" spc="-5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none" sz="2000" spc="-10">
                <a:solidFill>
                  <a:srgbClr val="2A1A00"/>
                </a:solidFill>
                <a:latin typeface="Calibri"/>
                <a:cs typeface="Calibri"/>
              </a:rPr>
              <a:t>изучить индивидуально- психологические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26867" y="2035301"/>
            <a:ext cx="325183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особенности</a:t>
            </a:r>
            <a:r>
              <a:rPr dirty="0" sz="2000" spc="-7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детей,</a:t>
            </a:r>
            <a:r>
              <a:rPr dirty="0" sz="20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причины</a:t>
            </a:r>
            <a:endParaRPr sz="20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трудностей</a:t>
            </a:r>
            <a:r>
              <a:rPr dirty="0" sz="20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в</a:t>
            </a:r>
            <a:r>
              <a:rPr dirty="0" sz="2000" spc="-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освоении</a:t>
            </a:r>
            <a:endParaRPr sz="2000">
              <a:latin typeface="Calibri"/>
              <a:cs typeface="Calibri"/>
            </a:endParaRPr>
          </a:p>
          <a:p>
            <a:pPr algn="ctr" marL="660400" marR="651510">
              <a:lnSpc>
                <a:spcPct val="100000"/>
              </a:lnSpc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образовательной программы.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193028" y="349250"/>
            <a:ext cx="3552825" cy="1793875"/>
            <a:chOff x="6193028" y="349250"/>
            <a:chExt cx="3552825" cy="1793875"/>
          </a:xfrm>
        </p:grpSpPr>
        <p:sp>
          <p:nvSpPr>
            <p:cNvPr id="14" name="object 14" descr=""/>
            <p:cNvSpPr/>
            <p:nvPr/>
          </p:nvSpPr>
          <p:spPr>
            <a:xfrm>
              <a:off x="6224778" y="381000"/>
              <a:ext cx="3489325" cy="1730375"/>
            </a:xfrm>
            <a:custGeom>
              <a:avLst/>
              <a:gdLst/>
              <a:ahLst/>
              <a:cxnLst/>
              <a:rect l="l" t="t" r="r" b="b"/>
              <a:pathLst>
                <a:path w="3489325" h="1730375">
                  <a:moveTo>
                    <a:pt x="3200780" y="0"/>
                  </a:moveTo>
                  <a:lnTo>
                    <a:pt x="288290" y="0"/>
                  </a:lnTo>
                  <a:lnTo>
                    <a:pt x="241518" y="3775"/>
                  </a:lnTo>
                  <a:lnTo>
                    <a:pt x="197152" y="14705"/>
                  </a:lnTo>
                  <a:lnTo>
                    <a:pt x="155786" y="32194"/>
                  </a:lnTo>
                  <a:lnTo>
                    <a:pt x="118012" y="55648"/>
                  </a:lnTo>
                  <a:lnTo>
                    <a:pt x="84423" y="84470"/>
                  </a:lnTo>
                  <a:lnTo>
                    <a:pt x="55611" y="118067"/>
                  </a:lnTo>
                  <a:lnTo>
                    <a:pt x="32170" y="155842"/>
                  </a:lnTo>
                  <a:lnTo>
                    <a:pt x="14693" y="197201"/>
                  </a:lnTo>
                  <a:lnTo>
                    <a:pt x="3772" y="241549"/>
                  </a:lnTo>
                  <a:lnTo>
                    <a:pt x="0" y="288289"/>
                  </a:lnTo>
                  <a:lnTo>
                    <a:pt x="0" y="1441703"/>
                  </a:lnTo>
                  <a:lnTo>
                    <a:pt x="3772" y="1488475"/>
                  </a:lnTo>
                  <a:lnTo>
                    <a:pt x="14693" y="1532841"/>
                  </a:lnTo>
                  <a:lnTo>
                    <a:pt x="32170" y="1574207"/>
                  </a:lnTo>
                  <a:lnTo>
                    <a:pt x="55611" y="1611981"/>
                  </a:lnTo>
                  <a:lnTo>
                    <a:pt x="84423" y="1645570"/>
                  </a:lnTo>
                  <a:lnTo>
                    <a:pt x="118012" y="1674382"/>
                  </a:lnTo>
                  <a:lnTo>
                    <a:pt x="155786" y="1697823"/>
                  </a:lnTo>
                  <a:lnTo>
                    <a:pt x="197152" y="1715300"/>
                  </a:lnTo>
                  <a:lnTo>
                    <a:pt x="241518" y="1726221"/>
                  </a:lnTo>
                  <a:lnTo>
                    <a:pt x="288290" y="1729994"/>
                  </a:lnTo>
                  <a:lnTo>
                    <a:pt x="3200780" y="1729994"/>
                  </a:lnTo>
                  <a:lnTo>
                    <a:pt x="3247552" y="1726221"/>
                  </a:lnTo>
                  <a:lnTo>
                    <a:pt x="3291918" y="1715300"/>
                  </a:lnTo>
                  <a:lnTo>
                    <a:pt x="3333284" y="1697823"/>
                  </a:lnTo>
                  <a:lnTo>
                    <a:pt x="3371058" y="1674382"/>
                  </a:lnTo>
                  <a:lnTo>
                    <a:pt x="3404647" y="1645570"/>
                  </a:lnTo>
                  <a:lnTo>
                    <a:pt x="3433459" y="1611981"/>
                  </a:lnTo>
                  <a:lnTo>
                    <a:pt x="3456900" y="1574207"/>
                  </a:lnTo>
                  <a:lnTo>
                    <a:pt x="3474377" y="1532841"/>
                  </a:lnTo>
                  <a:lnTo>
                    <a:pt x="3485298" y="1488475"/>
                  </a:lnTo>
                  <a:lnTo>
                    <a:pt x="3489071" y="1441703"/>
                  </a:lnTo>
                  <a:lnTo>
                    <a:pt x="3489071" y="288289"/>
                  </a:lnTo>
                  <a:lnTo>
                    <a:pt x="3485298" y="241549"/>
                  </a:lnTo>
                  <a:lnTo>
                    <a:pt x="3474377" y="197201"/>
                  </a:lnTo>
                  <a:lnTo>
                    <a:pt x="3456900" y="155842"/>
                  </a:lnTo>
                  <a:lnTo>
                    <a:pt x="3433459" y="118067"/>
                  </a:lnTo>
                  <a:lnTo>
                    <a:pt x="3404647" y="84470"/>
                  </a:lnTo>
                  <a:lnTo>
                    <a:pt x="3371058" y="55648"/>
                  </a:lnTo>
                  <a:lnTo>
                    <a:pt x="3333284" y="32194"/>
                  </a:lnTo>
                  <a:lnTo>
                    <a:pt x="3291918" y="14705"/>
                  </a:lnTo>
                  <a:lnTo>
                    <a:pt x="3247552" y="3775"/>
                  </a:lnTo>
                  <a:lnTo>
                    <a:pt x="3200780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24778" y="381000"/>
              <a:ext cx="3489325" cy="1730375"/>
            </a:xfrm>
            <a:custGeom>
              <a:avLst/>
              <a:gdLst/>
              <a:ahLst/>
              <a:cxnLst/>
              <a:rect l="l" t="t" r="r" b="b"/>
              <a:pathLst>
                <a:path w="3489325" h="1730375">
                  <a:moveTo>
                    <a:pt x="0" y="288289"/>
                  </a:moveTo>
                  <a:lnTo>
                    <a:pt x="3772" y="241549"/>
                  </a:lnTo>
                  <a:lnTo>
                    <a:pt x="14693" y="197201"/>
                  </a:lnTo>
                  <a:lnTo>
                    <a:pt x="32170" y="155842"/>
                  </a:lnTo>
                  <a:lnTo>
                    <a:pt x="55611" y="118067"/>
                  </a:lnTo>
                  <a:lnTo>
                    <a:pt x="84423" y="84470"/>
                  </a:lnTo>
                  <a:lnTo>
                    <a:pt x="118012" y="55648"/>
                  </a:lnTo>
                  <a:lnTo>
                    <a:pt x="155786" y="32194"/>
                  </a:lnTo>
                  <a:lnTo>
                    <a:pt x="197152" y="14705"/>
                  </a:lnTo>
                  <a:lnTo>
                    <a:pt x="241518" y="3775"/>
                  </a:lnTo>
                  <a:lnTo>
                    <a:pt x="288290" y="0"/>
                  </a:lnTo>
                  <a:lnTo>
                    <a:pt x="3200780" y="0"/>
                  </a:lnTo>
                  <a:lnTo>
                    <a:pt x="3247552" y="3775"/>
                  </a:lnTo>
                  <a:lnTo>
                    <a:pt x="3291918" y="14705"/>
                  </a:lnTo>
                  <a:lnTo>
                    <a:pt x="3333284" y="32194"/>
                  </a:lnTo>
                  <a:lnTo>
                    <a:pt x="3371058" y="55648"/>
                  </a:lnTo>
                  <a:lnTo>
                    <a:pt x="3404647" y="84470"/>
                  </a:lnTo>
                  <a:lnTo>
                    <a:pt x="3433459" y="118067"/>
                  </a:lnTo>
                  <a:lnTo>
                    <a:pt x="3456900" y="155842"/>
                  </a:lnTo>
                  <a:lnTo>
                    <a:pt x="3474377" y="197201"/>
                  </a:lnTo>
                  <a:lnTo>
                    <a:pt x="3485298" y="241549"/>
                  </a:lnTo>
                  <a:lnTo>
                    <a:pt x="3489071" y="288289"/>
                  </a:lnTo>
                  <a:lnTo>
                    <a:pt x="3489071" y="1441703"/>
                  </a:lnTo>
                  <a:lnTo>
                    <a:pt x="3485298" y="1488475"/>
                  </a:lnTo>
                  <a:lnTo>
                    <a:pt x="3474377" y="1532841"/>
                  </a:lnTo>
                  <a:lnTo>
                    <a:pt x="3456900" y="1574207"/>
                  </a:lnTo>
                  <a:lnTo>
                    <a:pt x="3433459" y="1611981"/>
                  </a:lnTo>
                  <a:lnTo>
                    <a:pt x="3404647" y="1645570"/>
                  </a:lnTo>
                  <a:lnTo>
                    <a:pt x="3371058" y="1674382"/>
                  </a:lnTo>
                  <a:lnTo>
                    <a:pt x="3333284" y="1697823"/>
                  </a:lnTo>
                  <a:lnTo>
                    <a:pt x="3291918" y="1715300"/>
                  </a:lnTo>
                  <a:lnTo>
                    <a:pt x="3247552" y="1726221"/>
                  </a:lnTo>
                  <a:lnTo>
                    <a:pt x="3200780" y="1729994"/>
                  </a:lnTo>
                  <a:lnTo>
                    <a:pt x="288289" y="1729994"/>
                  </a:lnTo>
                  <a:lnTo>
                    <a:pt x="241518" y="1726221"/>
                  </a:lnTo>
                  <a:lnTo>
                    <a:pt x="197152" y="1715300"/>
                  </a:lnTo>
                  <a:lnTo>
                    <a:pt x="155786" y="1697823"/>
                  </a:lnTo>
                  <a:lnTo>
                    <a:pt x="118012" y="1674382"/>
                  </a:lnTo>
                  <a:lnTo>
                    <a:pt x="84423" y="1645570"/>
                  </a:lnTo>
                  <a:lnTo>
                    <a:pt x="55611" y="1611981"/>
                  </a:lnTo>
                  <a:lnTo>
                    <a:pt x="32170" y="1574207"/>
                  </a:lnTo>
                  <a:lnTo>
                    <a:pt x="14693" y="1532841"/>
                  </a:lnTo>
                  <a:lnTo>
                    <a:pt x="3772" y="1488475"/>
                  </a:lnTo>
                  <a:lnTo>
                    <a:pt x="0" y="1441703"/>
                  </a:lnTo>
                  <a:lnTo>
                    <a:pt x="0" y="288289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582918" y="607009"/>
            <a:ext cx="277558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u="sng" sz="200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Кто</a:t>
            </a:r>
            <a:r>
              <a:rPr dirty="0" u="sng" sz="2000" spc="-2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проводит: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квалифицированные</a:t>
            </a:r>
            <a:endParaRPr sz="20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специалисты</a:t>
            </a:r>
            <a:r>
              <a:rPr dirty="0" sz="20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–</a:t>
            </a:r>
            <a:r>
              <a:rPr dirty="0" sz="2000" spc="-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педагоги- психологи,</a:t>
            </a:r>
            <a:r>
              <a:rPr dirty="0" sz="2000" spc="-2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психологи.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441701" y="3703446"/>
            <a:ext cx="3620770" cy="2997835"/>
            <a:chOff x="2441701" y="3703446"/>
            <a:chExt cx="3620770" cy="2997835"/>
          </a:xfrm>
        </p:grpSpPr>
        <p:sp>
          <p:nvSpPr>
            <p:cNvPr id="18" name="object 18" descr=""/>
            <p:cNvSpPr/>
            <p:nvPr/>
          </p:nvSpPr>
          <p:spPr>
            <a:xfrm>
              <a:off x="2473451" y="3735196"/>
              <a:ext cx="3557270" cy="2934335"/>
            </a:xfrm>
            <a:custGeom>
              <a:avLst/>
              <a:gdLst/>
              <a:ahLst/>
              <a:cxnLst/>
              <a:rect l="l" t="t" r="r" b="b"/>
              <a:pathLst>
                <a:path w="3557270" h="2934334">
                  <a:moveTo>
                    <a:pt x="3068066" y="0"/>
                  </a:moveTo>
                  <a:lnTo>
                    <a:pt x="488950" y="0"/>
                  </a:lnTo>
                  <a:lnTo>
                    <a:pt x="441846" y="2238"/>
                  </a:lnTo>
                  <a:lnTo>
                    <a:pt x="396013" y="8817"/>
                  </a:lnTo>
                  <a:lnTo>
                    <a:pt x="351654" y="19532"/>
                  </a:lnTo>
                  <a:lnTo>
                    <a:pt x="308974" y="34177"/>
                  </a:lnTo>
                  <a:lnTo>
                    <a:pt x="268178" y="52548"/>
                  </a:lnTo>
                  <a:lnTo>
                    <a:pt x="229469" y="74439"/>
                  </a:lnTo>
                  <a:lnTo>
                    <a:pt x="193053" y="99646"/>
                  </a:lnTo>
                  <a:lnTo>
                    <a:pt x="159135" y="127963"/>
                  </a:lnTo>
                  <a:lnTo>
                    <a:pt x="127918" y="159185"/>
                  </a:lnTo>
                  <a:lnTo>
                    <a:pt x="99608" y="193108"/>
                  </a:lnTo>
                  <a:lnTo>
                    <a:pt x="74409" y="229525"/>
                  </a:lnTo>
                  <a:lnTo>
                    <a:pt x="52525" y="268233"/>
                  </a:lnTo>
                  <a:lnTo>
                    <a:pt x="34161" y="309027"/>
                  </a:lnTo>
                  <a:lnTo>
                    <a:pt x="19522" y="351700"/>
                  </a:lnTo>
                  <a:lnTo>
                    <a:pt x="8813" y="396048"/>
                  </a:lnTo>
                  <a:lnTo>
                    <a:pt x="2237" y="441866"/>
                  </a:lnTo>
                  <a:lnTo>
                    <a:pt x="0" y="488950"/>
                  </a:lnTo>
                  <a:lnTo>
                    <a:pt x="0" y="2444750"/>
                  </a:lnTo>
                  <a:lnTo>
                    <a:pt x="2237" y="2491841"/>
                  </a:lnTo>
                  <a:lnTo>
                    <a:pt x="8813" y="2537665"/>
                  </a:lnTo>
                  <a:lnTo>
                    <a:pt x="19522" y="2582019"/>
                  </a:lnTo>
                  <a:lnTo>
                    <a:pt x="34161" y="2624695"/>
                  </a:lnTo>
                  <a:lnTo>
                    <a:pt x="52525" y="2665491"/>
                  </a:lnTo>
                  <a:lnTo>
                    <a:pt x="74409" y="2704200"/>
                  </a:lnTo>
                  <a:lnTo>
                    <a:pt x="99608" y="2740618"/>
                  </a:lnTo>
                  <a:lnTo>
                    <a:pt x="127918" y="2774540"/>
                  </a:lnTo>
                  <a:lnTo>
                    <a:pt x="159135" y="2805761"/>
                  </a:lnTo>
                  <a:lnTo>
                    <a:pt x="193053" y="2834076"/>
                  </a:lnTo>
                  <a:lnTo>
                    <a:pt x="229469" y="2859281"/>
                  </a:lnTo>
                  <a:lnTo>
                    <a:pt x="268178" y="2881170"/>
                  </a:lnTo>
                  <a:lnTo>
                    <a:pt x="308974" y="2899539"/>
                  </a:lnTo>
                  <a:lnTo>
                    <a:pt x="351654" y="2914182"/>
                  </a:lnTo>
                  <a:lnTo>
                    <a:pt x="396013" y="2924896"/>
                  </a:lnTo>
                  <a:lnTo>
                    <a:pt x="441846" y="2931474"/>
                  </a:lnTo>
                  <a:lnTo>
                    <a:pt x="488950" y="2933712"/>
                  </a:lnTo>
                  <a:lnTo>
                    <a:pt x="3068066" y="2933712"/>
                  </a:lnTo>
                  <a:lnTo>
                    <a:pt x="3115149" y="2931474"/>
                  </a:lnTo>
                  <a:lnTo>
                    <a:pt x="3160967" y="2924896"/>
                  </a:lnTo>
                  <a:lnTo>
                    <a:pt x="3205315" y="2914182"/>
                  </a:lnTo>
                  <a:lnTo>
                    <a:pt x="3247988" y="2899539"/>
                  </a:lnTo>
                  <a:lnTo>
                    <a:pt x="3288782" y="2881170"/>
                  </a:lnTo>
                  <a:lnTo>
                    <a:pt x="3327490" y="2859281"/>
                  </a:lnTo>
                  <a:lnTo>
                    <a:pt x="3363907" y="2834076"/>
                  </a:lnTo>
                  <a:lnTo>
                    <a:pt x="3397830" y="2805761"/>
                  </a:lnTo>
                  <a:lnTo>
                    <a:pt x="3429052" y="2774540"/>
                  </a:lnTo>
                  <a:lnTo>
                    <a:pt x="3457369" y="2740618"/>
                  </a:lnTo>
                  <a:lnTo>
                    <a:pt x="3482576" y="2704200"/>
                  </a:lnTo>
                  <a:lnTo>
                    <a:pt x="3504467" y="2665491"/>
                  </a:lnTo>
                  <a:lnTo>
                    <a:pt x="3522838" y="2624695"/>
                  </a:lnTo>
                  <a:lnTo>
                    <a:pt x="3537483" y="2582019"/>
                  </a:lnTo>
                  <a:lnTo>
                    <a:pt x="3548198" y="2537665"/>
                  </a:lnTo>
                  <a:lnTo>
                    <a:pt x="3554777" y="2491841"/>
                  </a:lnTo>
                  <a:lnTo>
                    <a:pt x="3557016" y="2444750"/>
                  </a:lnTo>
                  <a:lnTo>
                    <a:pt x="3557016" y="488950"/>
                  </a:lnTo>
                  <a:lnTo>
                    <a:pt x="3554777" y="441866"/>
                  </a:lnTo>
                  <a:lnTo>
                    <a:pt x="3548198" y="396048"/>
                  </a:lnTo>
                  <a:lnTo>
                    <a:pt x="3537483" y="351700"/>
                  </a:lnTo>
                  <a:lnTo>
                    <a:pt x="3522838" y="309027"/>
                  </a:lnTo>
                  <a:lnTo>
                    <a:pt x="3504467" y="268233"/>
                  </a:lnTo>
                  <a:lnTo>
                    <a:pt x="3482576" y="229525"/>
                  </a:lnTo>
                  <a:lnTo>
                    <a:pt x="3457369" y="193108"/>
                  </a:lnTo>
                  <a:lnTo>
                    <a:pt x="3429052" y="159185"/>
                  </a:lnTo>
                  <a:lnTo>
                    <a:pt x="3397830" y="127963"/>
                  </a:lnTo>
                  <a:lnTo>
                    <a:pt x="3363907" y="99646"/>
                  </a:lnTo>
                  <a:lnTo>
                    <a:pt x="3327490" y="74439"/>
                  </a:lnTo>
                  <a:lnTo>
                    <a:pt x="3288782" y="52548"/>
                  </a:lnTo>
                  <a:lnTo>
                    <a:pt x="3247988" y="34177"/>
                  </a:lnTo>
                  <a:lnTo>
                    <a:pt x="3205315" y="19532"/>
                  </a:lnTo>
                  <a:lnTo>
                    <a:pt x="3160967" y="8817"/>
                  </a:lnTo>
                  <a:lnTo>
                    <a:pt x="3115149" y="2238"/>
                  </a:lnTo>
                  <a:lnTo>
                    <a:pt x="3068066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73451" y="3735196"/>
              <a:ext cx="3557270" cy="2934335"/>
            </a:xfrm>
            <a:custGeom>
              <a:avLst/>
              <a:gdLst/>
              <a:ahLst/>
              <a:cxnLst/>
              <a:rect l="l" t="t" r="r" b="b"/>
              <a:pathLst>
                <a:path w="3557270" h="2934334">
                  <a:moveTo>
                    <a:pt x="0" y="488950"/>
                  </a:moveTo>
                  <a:lnTo>
                    <a:pt x="2237" y="441866"/>
                  </a:lnTo>
                  <a:lnTo>
                    <a:pt x="8813" y="396048"/>
                  </a:lnTo>
                  <a:lnTo>
                    <a:pt x="19522" y="351700"/>
                  </a:lnTo>
                  <a:lnTo>
                    <a:pt x="34161" y="309027"/>
                  </a:lnTo>
                  <a:lnTo>
                    <a:pt x="52525" y="268233"/>
                  </a:lnTo>
                  <a:lnTo>
                    <a:pt x="74409" y="229525"/>
                  </a:lnTo>
                  <a:lnTo>
                    <a:pt x="99608" y="193108"/>
                  </a:lnTo>
                  <a:lnTo>
                    <a:pt x="127918" y="159185"/>
                  </a:lnTo>
                  <a:lnTo>
                    <a:pt x="159135" y="127963"/>
                  </a:lnTo>
                  <a:lnTo>
                    <a:pt x="193053" y="99646"/>
                  </a:lnTo>
                  <a:lnTo>
                    <a:pt x="229469" y="74439"/>
                  </a:lnTo>
                  <a:lnTo>
                    <a:pt x="268178" y="52548"/>
                  </a:lnTo>
                  <a:lnTo>
                    <a:pt x="308974" y="34177"/>
                  </a:lnTo>
                  <a:lnTo>
                    <a:pt x="351654" y="19532"/>
                  </a:lnTo>
                  <a:lnTo>
                    <a:pt x="396013" y="8817"/>
                  </a:lnTo>
                  <a:lnTo>
                    <a:pt x="441846" y="2238"/>
                  </a:lnTo>
                  <a:lnTo>
                    <a:pt x="488950" y="0"/>
                  </a:lnTo>
                  <a:lnTo>
                    <a:pt x="3068065" y="0"/>
                  </a:lnTo>
                  <a:lnTo>
                    <a:pt x="3115149" y="2238"/>
                  </a:lnTo>
                  <a:lnTo>
                    <a:pt x="3160967" y="8817"/>
                  </a:lnTo>
                  <a:lnTo>
                    <a:pt x="3205315" y="19532"/>
                  </a:lnTo>
                  <a:lnTo>
                    <a:pt x="3247988" y="34177"/>
                  </a:lnTo>
                  <a:lnTo>
                    <a:pt x="3288782" y="52548"/>
                  </a:lnTo>
                  <a:lnTo>
                    <a:pt x="3327490" y="74439"/>
                  </a:lnTo>
                  <a:lnTo>
                    <a:pt x="3363907" y="99646"/>
                  </a:lnTo>
                  <a:lnTo>
                    <a:pt x="3397830" y="127963"/>
                  </a:lnTo>
                  <a:lnTo>
                    <a:pt x="3429052" y="159185"/>
                  </a:lnTo>
                  <a:lnTo>
                    <a:pt x="3457369" y="193108"/>
                  </a:lnTo>
                  <a:lnTo>
                    <a:pt x="3482576" y="229525"/>
                  </a:lnTo>
                  <a:lnTo>
                    <a:pt x="3504467" y="268233"/>
                  </a:lnTo>
                  <a:lnTo>
                    <a:pt x="3522838" y="309027"/>
                  </a:lnTo>
                  <a:lnTo>
                    <a:pt x="3537483" y="351700"/>
                  </a:lnTo>
                  <a:lnTo>
                    <a:pt x="3548198" y="396048"/>
                  </a:lnTo>
                  <a:lnTo>
                    <a:pt x="3554777" y="441866"/>
                  </a:lnTo>
                  <a:lnTo>
                    <a:pt x="3557016" y="488950"/>
                  </a:lnTo>
                  <a:lnTo>
                    <a:pt x="3557016" y="2444750"/>
                  </a:lnTo>
                  <a:lnTo>
                    <a:pt x="3554777" y="2491841"/>
                  </a:lnTo>
                  <a:lnTo>
                    <a:pt x="3548198" y="2537665"/>
                  </a:lnTo>
                  <a:lnTo>
                    <a:pt x="3537483" y="2582019"/>
                  </a:lnTo>
                  <a:lnTo>
                    <a:pt x="3522838" y="2624695"/>
                  </a:lnTo>
                  <a:lnTo>
                    <a:pt x="3504467" y="2665491"/>
                  </a:lnTo>
                  <a:lnTo>
                    <a:pt x="3482576" y="2704200"/>
                  </a:lnTo>
                  <a:lnTo>
                    <a:pt x="3457369" y="2740618"/>
                  </a:lnTo>
                  <a:lnTo>
                    <a:pt x="3429052" y="2774540"/>
                  </a:lnTo>
                  <a:lnTo>
                    <a:pt x="3397830" y="2805761"/>
                  </a:lnTo>
                  <a:lnTo>
                    <a:pt x="3363907" y="2834076"/>
                  </a:lnTo>
                  <a:lnTo>
                    <a:pt x="3327490" y="2859281"/>
                  </a:lnTo>
                  <a:lnTo>
                    <a:pt x="3288782" y="2881170"/>
                  </a:lnTo>
                  <a:lnTo>
                    <a:pt x="3247988" y="2899539"/>
                  </a:lnTo>
                  <a:lnTo>
                    <a:pt x="3205315" y="2914182"/>
                  </a:lnTo>
                  <a:lnTo>
                    <a:pt x="3160967" y="2924896"/>
                  </a:lnTo>
                  <a:lnTo>
                    <a:pt x="3115149" y="2931474"/>
                  </a:lnTo>
                  <a:lnTo>
                    <a:pt x="3068066" y="2933712"/>
                  </a:lnTo>
                  <a:lnTo>
                    <a:pt x="488950" y="2933712"/>
                  </a:lnTo>
                  <a:lnTo>
                    <a:pt x="441846" y="2931474"/>
                  </a:lnTo>
                  <a:lnTo>
                    <a:pt x="396013" y="2924896"/>
                  </a:lnTo>
                  <a:lnTo>
                    <a:pt x="351654" y="2914182"/>
                  </a:lnTo>
                  <a:lnTo>
                    <a:pt x="308974" y="2899539"/>
                  </a:lnTo>
                  <a:lnTo>
                    <a:pt x="268178" y="2881170"/>
                  </a:lnTo>
                  <a:lnTo>
                    <a:pt x="229469" y="2859281"/>
                  </a:lnTo>
                  <a:lnTo>
                    <a:pt x="193053" y="2834076"/>
                  </a:lnTo>
                  <a:lnTo>
                    <a:pt x="159135" y="2805761"/>
                  </a:lnTo>
                  <a:lnTo>
                    <a:pt x="127918" y="2774540"/>
                  </a:lnTo>
                  <a:lnTo>
                    <a:pt x="99608" y="2740618"/>
                  </a:lnTo>
                  <a:lnTo>
                    <a:pt x="74409" y="2704200"/>
                  </a:lnTo>
                  <a:lnTo>
                    <a:pt x="52525" y="2665491"/>
                  </a:lnTo>
                  <a:lnTo>
                    <a:pt x="34161" y="2624695"/>
                  </a:lnTo>
                  <a:lnTo>
                    <a:pt x="19522" y="2582019"/>
                  </a:lnTo>
                  <a:lnTo>
                    <a:pt x="8813" y="2537665"/>
                  </a:lnTo>
                  <a:lnTo>
                    <a:pt x="2237" y="2491841"/>
                  </a:lnTo>
                  <a:lnTo>
                    <a:pt x="0" y="2444750"/>
                  </a:lnTo>
                  <a:lnTo>
                    <a:pt x="0" y="488950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849626" y="4106621"/>
            <a:ext cx="280289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5"/>
              </a:spcBef>
            </a:pPr>
            <a:r>
              <a:rPr dirty="0" u="sng" sz="200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Какие</a:t>
            </a:r>
            <a:r>
              <a:rPr dirty="0" u="sng" sz="2000" spc="-9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условия:</a:t>
            </a:r>
            <a:endParaRPr sz="2000">
              <a:latin typeface="Calibri"/>
              <a:cs typeface="Calibri"/>
            </a:endParaRPr>
          </a:p>
          <a:p>
            <a:pPr algn="ctr" marL="295910" marR="286385">
              <a:lnSpc>
                <a:spcPct val="100000"/>
              </a:lnSpc>
            </a:pP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ребенок</a:t>
            </a:r>
            <a:r>
              <a:rPr dirty="0" sz="20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участвует</a:t>
            </a:r>
            <a:r>
              <a:rPr dirty="0" sz="2000" spc="-5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2A1A00"/>
                </a:solidFill>
                <a:latin typeface="Calibri"/>
                <a:cs typeface="Calibri"/>
              </a:rPr>
              <a:t>в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психологической</a:t>
            </a:r>
            <a:endParaRPr sz="20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диагностике</a:t>
            </a:r>
            <a:endParaRPr sz="20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только</a:t>
            </a:r>
            <a:r>
              <a:rPr dirty="0" sz="2000" spc="-6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с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 согласия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родителей</a:t>
            </a:r>
            <a:r>
              <a:rPr dirty="0" sz="2000" spc="-3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или</a:t>
            </a:r>
            <a:r>
              <a:rPr dirty="0" sz="2000" spc="-3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законных представителей.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207" y="1649729"/>
            <a:ext cx="144653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0" marR="30480" indent="635">
              <a:lnSpc>
                <a:spcPct val="100000"/>
              </a:lnSpc>
              <a:spcBef>
                <a:spcPts val="100"/>
              </a:spcBef>
            </a:pP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Проведение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психологи-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ческой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диагностики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определяется</a:t>
            </a:r>
            <a:endParaRPr sz="1800">
              <a:latin typeface="Calibri"/>
              <a:cs typeface="Calibri"/>
            </a:endParaRPr>
          </a:p>
          <a:p>
            <a:pPr marL="280670" marR="5080" indent="-268605">
              <a:lnSpc>
                <a:spcPct val="100000"/>
              </a:lnSpc>
            </a:pP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положениями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ФГОС</a:t>
            </a:r>
            <a:r>
              <a:rPr dirty="0" u="sng" sz="1800" spc="-9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25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ДО</a:t>
            </a:r>
            <a:r>
              <a:rPr dirty="0" sz="1800" spc="-25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(п.</a:t>
            </a:r>
            <a:r>
              <a:rPr dirty="0" u="sng" sz="1800" spc="-3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3.2.3)</a:t>
            </a:r>
            <a:endParaRPr sz="1800">
              <a:latin typeface="Calibri"/>
              <a:cs typeface="Calibri"/>
            </a:endParaRPr>
          </a:p>
          <a:p>
            <a:pPr algn="ctr" marL="105410" marR="96520" indent="635">
              <a:lnSpc>
                <a:spcPct val="100000"/>
              </a:lnSpc>
            </a:pP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Психологи-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ческая</a:t>
            </a:r>
            <a:r>
              <a:rPr dirty="0" sz="1800" spc="-1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диагностика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125083" y="2254250"/>
            <a:ext cx="3813175" cy="4345940"/>
            <a:chOff x="6125083" y="2254250"/>
            <a:chExt cx="3813175" cy="4345940"/>
          </a:xfrm>
        </p:grpSpPr>
        <p:sp>
          <p:nvSpPr>
            <p:cNvPr id="23" name="object 23" descr=""/>
            <p:cNvSpPr/>
            <p:nvPr/>
          </p:nvSpPr>
          <p:spPr>
            <a:xfrm>
              <a:off x="6156833" y="2286000"/>
              <a:ext cx="3749675" cy="4282440"/>
            </a:xfrm>
            <a:custGeom>
              <a:avLst/>
              <a:gdLst/>
              <a:ahLst/>
              <a:cxnLst/>
              <a:rect l="l" t="t" r="r" b="b"/>
              <a:pathLst>
                <a:path w="3749675" h="4282440">
                  <a:moveTo>
                    <a:pt x="3124326" y="0"/>
                  </a:moveTo>
                  <a:lnTo>
                    <a:pt x="624839" y="0"/>
                  </a:lnTo>
                  <a:lnTo>
                    <a:pt x="576013" y="1880"/>
                  </a:lnTo>
                  <a:lnTo>
                    <a:pt x="528213" y="7427"/>
                  </a:lnTo>
                  <a:lnTo>
                    <a:pt x="481579" y="16504"/>
                  </a:lnTo>
                  <a:lnTo>
                    <a:pt x="436250" y="28969"/>
                  </a:lnTo>
                  <a:lnTo>
                    <a:pt x="392366" y="44686"/>
                  </a:lnTo>
                  <a:lnTo>
                    <a:pt x="350064" y="63514"/>
                  </a:lnTo>
                  <a:lnTo>
                    <a:pt x="309484" y="85315"/>
                  </a:lnTo>
                  <a:lnTo>
                    <a:pt x="270766" y="109950"/>
                  </a:lnTo>
                  <a:lnTo>
                    <a:pt x="234047" y="137279"/>
                  </a:lnTo>
                  <a:lnTo>
                    <a:pt x="199467" y="167165"/>
                  </a:lnTo>
                  <a:lnTo>
                    <a:pt x="167165" y="199467"/>
                  </a:lnTo>
                  <a:lnTo>
                    <a:pt x="137279" y="234047"/>
                  </a:lnTo>
                  <a:lnTo>
                    <a:pt x="109950" y="270766"/>
                  </a:lnTo>
                  <a:lnTo>
                    <a:pt x="85315" y="309484"/>
                  </a:lnTo>
                  <a:lnTo>
                    <a:pt x="63514" y="350064"/>
                  </a:lnTo>
                  <a:lnTo>
                    <a:pt x="44686" y="392366"/>
                  </a:lnTo>
                  <a:lnTo>
                    <a:pt x="28969" y="436250"/>
                  </a:lnTo>
                  <a:lnTo>
                    <a:pt x="16504" y="481579"/>
                  </a:lnTo>
                  <a:lnTo>
                    <a:pt x="7427" y="528213"/>
                  </a:lnTo>
                  <a:lnTo>
                    <a:pt x="1880" y="576013"/>
                  </a:lnTo>
                  <a:lnTo>
                    <a:pt x="0" y="624839"/>
                  </a:lnTo>
                  <a:lnTo>
                    <a:pt x="0" y="3657447"/>
                  </a:lnTo>
                  <a:lnTo>
                    <a:pt x="1880" y="3706281"/>
                  </a:lnTo>
                  <a:lnTo>
                    <a:pt x="7427" y="3754087"/>
                  </a:lnTo>
                  <a:lnTo>
                    <a:pt x="16504" y="3800726"/>
                  </a:lnTo>
                  <a:lnTo>
                    <a:pt x="28969" y="3846059"/>
                  </a:lnTo>
                  <a:lnTo>
                    <a:pt x="44686" y="3889947"/>
                  </a:lnTo>
                  <a:lnTo>
                    <a:pt x="63514" y="3932252"/>
                  </a:lnTo>
                  <a:lnTo>
                    <a:pt x="85315" y="3972835"/>
                  </a:lnTo>
                  <a:lnTo>
                    <a:pt x="109950" y="4011556"/>
                  </a:lnTo>
                  <a:lnTo>
                    <a:pt x="137279" y="4048276"/>
                  </a:lnTo>
                  <a:lnTo>
                    <a:pt x="167165" y="4082857"/>
                  </a:lnTo>
                  <a:lnTo>
                    <a:pt x="199467" y="4115160"/>
                  </a:lnTo>
                  <a:lnTo>
                    <a:pt x="234047" y="4145046"/>
                  </a:lnTo>
                  <a:lnTo>
                    <a:pt x="270766" y="4172376"/>
                  </a:lnTo>
                  <a:lnTo>
                    <a:pt x="309484" y="4197011"/>
                  </a:lnTo>
                  <a:lnTo>
                    <a:pt x="350064" y="4218812"/>
                  </a:lnTo>
                  <a:lnTo>
                    <a:pt x="392366" y="4237640"/>
                  </a:lnTo>
                  <a:lnTo>
                    <a:pt x="436250" y="4253356"/>
                  </a:lnTo>
                  <a:lnTo>
                    <a:pt x="481579" y="4265822"/>
                  </a:lnTo>
                  <a:lnTo>
                    <a:pt x="528213" y="4274898"/>
                  </a:lnTo>
                  <a:lnTo>
                    <a:pt x="576013" y="4280445"/>
                  </a:lnTo>
                  <a:lnTo>
                    <a:pt x="624839" y="4282325"/>
                  </a:lnTo>
                  <a:lnTo>
                    <a:pt x="3124326" y="4282325"/>
                  </a:lnTo>
                  <a:lnTo>
                    <a:pt x="3173153" y="4280445"/>
                  </a:lnTo>
                  <a:lnTo>
                    <a:pt x="3220953" y="4274898"/>
                  </a:lnTo>
                  <a:lnTo>
                    <a:pt x="3267587" y="4265822"/>
                  </a:lnTo>
                  <a:lnTo>
                    <a:pt x="3312916" y="4253356"/>
                  </a:lnTo>
                  <a:lnTo>
                    <a:pt x="3356800" y="4237640"/>
                  </a:lnTo>
                  <a:lnTo>
                    <a:pt x="3399102" y="4218812"/>
                  </a:lnTo>
                  <a:lnTo>
                    <a:pt x="3439682" y="4197011"/>
                  </a:lnTo>
                  <a:lnTo>
                    <a:pt x="3478400" y="4172376"/>
                  </a:lnTo>
                  <a:lnTo>
                    <a:pt x="3515119" y="4145046"/>
                  </a:lnTo>
                  <a:lnTo>
                    <a:pt x="3549699" y="4115160"/>
                  </a:lnTo>
                  <a:lnTo>
                    <a:pt x="3582001" y="4082857"/>
                  </a:lnTo>
                  <a:lnTo>
                    <a:pt x="3611887" y="4048276"/>
                  </a:lnTo>
                  <a:lnTo>
                    <a:pt x="3639216" y="4011556"/>
                  </a:lnTo>
                  <a:lnTo>
                    <a:pt x="3663851" y="3972835"/>
                  </a:lnTo>
                  <a:lnTo>
                    <a:pt x="3685652" y="3932252"/>
                  </a:lnTo>
                  <a:lnTo>
                    <a:pt x="3704480" y="3889947"/>
                  </a:lnTo>
                  <a:lnTo>
                    <a:pt x="3720197" y="3846059"/>
                  </a:lnTo>
                  <a:lnTo>
                    <a:pt x="3732662" y="3800726"/>
                  </a:lnTo>
                  <a:lnTo>
                    <a:pt x="3741739" y="3754087"/>
                  </a:lnTo>
                  <a:lnTo>
                    <a:pt x="3747286" y="3706281"/>
                  </a:lnTo>
                  <a:lnTo>
                    <a:pt x="3749166" y="3657447"/>
                  </a:lnTo>
                  <a:lnTo>
                    <a:pt x="3749166" y="624839"/>
                  </a:lnTo>
                  <a:lnTo>
                    <a:pt x="3747286" y="576013"/>
                  </a:lnTo>
                  <a:lnTo>
                    <a:pt x="3741739" y="528213"/>
                  </a:lnTo>
                  <a:lnTo>
                    <a:pt x="3732662" y="481579"/>
                  </a:lnTo>
                  <a:lnTo>
                    <a:pt x="3720197" y="436250"/>
                  </a:lnTo>
                  <a:lnTo>
                    <a:pt x="3704480" y="392366"/>
                  </a:lnTo>
                  <a:lnTo>
                    <a:pt x="3685652" y="350064"/>
                  </a:lnTo>
                  <a:lnTo>
                    <a:pt x="3663851" y="309484"/>
                  </a:lnTo>
                  <a:lnTo>
                    <a:pt x="3639216" y="270766"/>
                  </a:lnTo>
                  <a:lnTo>
                    <a:pt x="3611887" y="234047"/>
                  </a:lnTo>
                  <a:lnTo>
                    <a:pt x="3582001" y="199467"/>
                  </a:lnTo>
                  <a:lnTo>
                    <a:pt x="3549699" y="167165"/>
                  </a:lnTo>
                  <a:lnTo>
                    <a:pt x="3515119" y="137279"/>
                  </a:lnTo>
                  <a:lnTo>
                    <a:pt x="3478400" y="109950"/>
                  </a:lnTo>
                  <a:lnTo>
                    <a:pt x="3439682" y="85315"/>
                  </a:lnTo>
                  <a:lnTo>
                    <a:pt x="3399102" y="63514"/>
                  </a:lnTo>
                  <a:lnTo>
                    <a:pt x="3356800" y="44686"/>
                  </a:lnTo>
                  <a:lnTo>
                    <a:pt x="3312916" y="28969"/>
                  </a:lnTo>
                  <a:lnTo>
                    <a:pt x="3267587" y="16504"/>
                  </a:lnTo>
                  <a:lnTo>
                    <a:pt x="3220953" y="7427"/>
                  </a:lnTo>
                  <a:lnTo>
                    <a:pt x="3173153" y="1880"/>
                  </a:lnTo>
                  <a:lnTo>
                    <a:pt x="3124326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56833" y="2286000"/>
              <a:ext cx="3749675" cy="4282440"/>
            </a:xfrm>
            <a:custGeom>
              <a:avLst/>
              <a:gdLst/>
              <a:ahLst/>
              <a:cxnLst/>
              <a:rect l="l" t="t" r="r" b="b"/>
              <a:pathLst>
                <a:path w="3749675" h="4282440">
                  <a:moveTo>
                    <a:pt x="0" y="624839"/>
                  </a:moveTo>
                  <a:lnTo>
                    <a:pt x="1880" y="576013"/>
                  </a:lnTo>
                  <a:lnTo>
                    <a:pt x="7427" y="528213"/>
                  </a:lnTo>
                  <a:lnTo>
                    <a:pt x="16504" y="481579"/>
                  </a:lnTo>
                  <a:lnTo>
                    <a:pt x="28969" y="436250"/>
                  </a:lnTo>
                  <a:lnTo>
                    <a:pt x="44686" y="392366"/>
                  </a:lnTo>
                  <a:lnTo>
                    <a:pt x="63514" y="350064"/>
                  </a:lnTo>
                  <a:lnTo>
                    <a:pt x="85315" y="309484"/>
                  </a:lnTo>
                  <a:lnTo>
                    <a:pt x="109950" y="270766"/>
                  </a:lnTo>
                  <a:lnTo>
                    <a:pt x="137279" y="234047"/>
                  </a:lnTo>
                  <a:lnTo>
                    <a:pt x="167165" y="199467"/>
                  </a:lnTo>
                  <a:lnTo>
                    <a:pt x="199467" y="167165"/>
                  </a:lnTo>
                  <a:lnTo>
                    <a:pt x="234047" y="137279"/>
                  </a:lnTo>
                  <a:lnTo>
                    <a:pt x="270766" y="109950"/>
                  </a:lnTo>
                  <a:lnTo>
                    <a:pt x="309484" y="85315"/>
                  </a:lnTo>
                  <a:lnTo>
                    <a:pt x="350064" y="63514"/>
                  </a:lnTo>
                  <a:lnTo>
                    <a:pt x="392366" y="44686"/>
                  </a:lnTo>
                  <a:lnTo>
                    <a:pt x="436250" y="28969"/>
                  </a:lnTo>
                  <a:lnTo>
                    <a:pt x="481579" y="16504"/>
                  </a:lnTo>
                  <a:lnTo>
                    <a:pt x="528213" y="7427"/>
                  </a:lnTo>
                  <a:lnTo>
                    <a:pt x="576013" y="1880"/>
                  </a:lnTo>
                  <a:lnTo>
                    <a:pt x="624839" y="0"/>
                  </a:lnTo>
                  <a:lnTo>
                    <a:pt x="3124326" y="0"/>
                  </a:lnTo>
                  <a:lnTo>
                    <a:pt x="3173153" y="1880"/>
                  </a:lnTo>
                  <a:lnTo>
                    <a:pt x="3220953" y="7427"/>
                  </a:lnTo>
                  <a:lnTo>
                    <a:pt x="3267587" y="16504"/>
                  </a:lnTo>
                  <a:lnTo>
                    <a:pt x="3312916" y="28969"/>
                  </a:lnTo>
                  <a:lnTo>
                    <a:pt x="3356800" y="44686"/>
                  </a:lnTo>
                  <a:lnTo>
                    <a:pt x="3399102" y="63514"/>
                  </a:lnTo>
                  <a:lnTo>
                    <a:pt x="3439682" y="85315"/>
                  </a:lnTo>
                  <a:lnTo>
                    <a:pt x="3478400" y="109950"/>
                  </a:lnTo>
                  <a:lnTo>
                    <a:pt x="3515119" y="137279"/>
                  </a:lnTo>
                  <a:lnTo>
                    <a:pt x="3549699" y="167165"/>
                  </a:lnTo>
                  <a:lnTo>
                    <a:pt x="3582001" y="199467"/>
                  </a:lnTo>
                  <a:lnTo>
                    <a:pt x="3611887" y="234047"/>
                  </a:lnTo>
                  <a:lnTo>
                    <a:pt x="3639216" y="270766"/>
                  </a:lnTo>
                  <a:lnTo>
                    <a:pt x="3663851" y="309484"/>
                  </a:lnTo>
                  <a:lnTo>
                    <a:pt x="3685652" y="350064"/>
                  </a:lnTo>
                  <a:lnTo>
                    <a:pt x="3704480" y="392366"/>
                  </a:lnTo>
                  <a:lnTo>
                    <a:pt x="3720197" y="436250"/>
                  </a:lnTo>
                  <a:lnTo>
                    <a:pt x="3732662" y="481579"/>
                  </a:lnTo>
                  <a:lnTo>
                    <a:pt x="3741739" y="528213"/>
                  </a:lnTo>
                  <a:lnTo>
                    <a:pt x="3747286" y="576013"/>
                  </a:lnTo>
                  <a:lnTo>
                    <a:pt x="3749166" y="624839"/>
                  </a:lnTo>
                </a:path>
                <a:path w="3749675" h="4282440">
                  <a:moveTo>
                    <a:pt x="3749166" y="3657448"/>
                  </a:moveTo>
                  <a:lnTo>
                    <a:pt x="3747286" y="3706281"/>
                  </a:lnTo>
                  <a:lnTo>
                    <a:pt x="3741739" y="3754087"/>
                  </a:lnTo>
                  <a:lnTo>
                    <a:pt x="3732662" y="3800726"/>
                  </a:lnTo>
                  <a:lnTo>
                    <a:pt x="3720197" y="3846059"/>
                  </a:lnTo>
                  <a:lnTo>
                    <a:pt x="3704480" y="3889947"/>
                  </a:lnTo>
                  <a:lnTo>
                    <a:pt x="3685652" y="3932252"/>
                  </a:lnTo>
                  <a:lnTo>
                    <a:pt x="3663851" y="3972835"/>
                  </a:lnTo>
                  <a:lnTo>
                    <a:pt x="3639216" y="4011556"/>
                  </a:lnTo>
                  <a:lnTo>
                    <a:pt x="3611887" y="4048276"/>
                  </a:lnTo>
                  <a:lnTo>
                    <a:pt x="3582001" y="4082857"/>
                  </a:lnTo>
                  <a:lnTo>
                    <a:pt x="3549699" y="4115160"/>
                  </a:lnTo>
                  <a:lnTo>
                    <a:pt x="3515119" y="4145046"/>
                  </a:lnTo>
                  <a:lnTo>
                    <a:pt x="3478400" y="4172376"/>
                  </a:lnTo>
                  <a:lnTo>
                    <a:pt x="3439682" y="4197011"/>
                  </a:lnTo>
                  <a:lnTo>
                    <a:pt x="3399102" y="4218812"/>
                  </a:lnTo>
                  <a:lnTo>
                    <a:pt x="3356800" y="4237640"/>
                  </a:lnTo>
                  <a:lnTo>
                    <a:pt x="3312916" y="4253356"/>
                  </a:lnTo>
                  <a:lnTo>
                    <a:pt x="3267587" y="4265822"/>
                  </a:lnTo>
                  <a:lnTo>
                    <a:pt x="3220953" y="4274898"/>
                  </a:lnTo>
                  <a:lnTo>
                    <a:pt x="3173153" y="4280445"/>
                  </a:lnTo>
                  <a:lnTo>
                    <a:pt x="3124326" y="4282325"/>
                  </a:lnTo>
                  <a:lnTo>
                    <a:pt x="624839" y="4282325"/>
                  </a:lnTo>
                  <a:lnTo>
                    <a:pt x="576013" y="4280445"/>
                  </a:lnTo>
                  <a:lnTo>
                    <a:pt x="528213" y="4274898"/>
                  </a:lnTo>
                  <a:lnTo>
                    <a:pt x="481579" y="4265822"/>
                  </a:lnTo>
                  <a:lnTo>
                    <a:pt x="436250" y="4253356"/>
                  </a:lnTo>
                  <a:lnTo>
                    <a:pt x="392366" y="4237640"/>
                  </a:lnTo>
                  <a:lnTo>
                    <a:pt x="350064" y="4218812"/>
                  </a:lnTo>
                  <a:lnTo>
                    <a:pt x="309484" y="4197011"/>
                  </a:lnTo>
                  <a:lnTo>
                    <a:pt x="270766" y="4172376"/>
                  </a:lnTo>
                  <a:lnTo>
                    <a:pt x="234047" y="4145046"/>
                  </a:lnTo>
                  <a:lnTo>
                    <a:pt x="199467" y="4115160"/>
                  </a:lnTo>
                  <a:lnTo>
                    <a:pt x="167165" y="4082857"/>
                  </a:lnTo>
                  <a:lnTo>
                    <a:pt x="137279" y="4048276"/>
                  </a:lnTo>
                  <a:lnTo>
                    <a:pt x="109950" y="4011556"/>
                  </a:lnTo>
                  <a:lnTo>
                    <a:pt x="85315" y="3972835"/>
                  </a:lnTo>
                  <a:lnTo>
                    <a:pt x="63514" y="3932252"/>
                  </a:lnTo>
                  <a:lnTo>
                    <a:pt x="44686" y="3889947"/>
                  </a:lnTo>
                  <a:lnTo>
                    <a:pt x="28969" y="3846059"/>
                  </a:lnTo>
                  <a:lnTo>
                    <a:pt x="16504" y="3800726"/>
                  </a:lnTo>
                  <a:lnTo>
                    <a:pt x="7427" y="3754087"/>
                  </a:lnTo>
                  <a:lnTo>
                    <a:pt x="1880" y="3706281"/>
                  </a:lnTo>
                  <a:lnTo>
                    <a:pt x="0" y="3657447"/>
                  </a:lnTo>
                  <a:lnTo>
                    <a:pt x="0" y="624839"/>
                  </a:lnTo>
                </a:path>
              </a:pathLst>
            </a:custGeom>
            <a:ln w="63500">
              <a:solidFill>
                <a:srgbClr val="2A1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453632" y="2874391"/>
            <a:ext cx="3154680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dirty="0" u="sng" sz="200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Как</a:t>
            </a:r>
            <a:r>
              <a:rPr dirty="0" u="sng" sz="2000" spc="-6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использовать</a:t>
            </a:r>
            <a:endParaRPr sz="2000">
              <a:latin typeface="Calibri"/>
              <a:cs typeface="Calibri"/>
            </a:endParaRPr>
          </a:p>
          <a:p>
            <a:pPr marL="633095" marR="621665" indent="177800">
              <a:lnSpc>
                <a:spcPct val="100000"/>
              </a:lnSpc>
            </a:pPr>
            <a:r>
              <a:rPr dirty="0" u="sng" sz="2000" spc="-10" b="1" i="1">
                <a:solidFill>
                  <a:srgbClr val="2A1A00"/>
                </a:solidFill>
                <a:uFill>
                  <a:solidFill>
                    <a:srgbClr val="2A1A00"/>
                  </a:solidFill>
                </a:uFill>
                <a:latin typeface="Calibri"/>
                <a:cs typeface="Calibri"/>
              </a:rPr>
              <a:t>результаты:</a:t>
            </a:r>
            <a:r>
              <a:rPr dirty="0" sz="2000" spc="-10" b="1" i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по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 результатам психологической</a:t>
            </a:r>
            <a:endParaRPr sz="2000">
              <a:latin typeface="Calibri"/>
              <a:cs typeface="Calibri"/>
            </a:endParaRPr>
          </a:p>
          <a:p>
            <a:pPr algn="ctr" marL="131445" marR="121920">
              <a:lnSpc>
                <a:spcPct val="100000"/>
              </a:lnSpc>
            </a:pP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диагностики</a:t>
            </a:r>
            <a:r>
              <a:rPr dirty="0" sz="20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специалисты организуют</a:t>
            </a:r>
            <a:endParaRPr sz="20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психологическое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сопровождение</a:t>
            </a:r>
            <a:r>
              <a:rPr dirty="0" sz="2000" spc="-7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и</a:t>
            </a:r>
            <a:r>
              <a:rPr dirty="0" sz="2000" spc="-4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адресную психологическую</a:t>
            </a:r>
            <a:r>
              <a:rPr dirty="0" sz="2000" b="1">
                <a:solidFill>
                  <a:srgbClr val="2A1A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A1A00"/>
                </a:solidFill>
                <a:latin typeface="Calibri"/>
                <a:cs typeface="Calibri"/>
              </a:rPr>
              <a:t>помощь детям.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88620" cy="6858000"/>
          </a:xfrm>
          <a:custGeom>
            <a:avLst/>
            <a:gdLst/>
            <a:ahLst/>
            <a:cxnLst/>
            <a:rect l="l" t="t" r="r" b="b"/>
            <a:pathLst>
              <a:path w="388620" h="6858000">
                <a:moveTo>
                  <a:pt x="0" y="6858000"/>
                </a:moveTo>
                <a:lnTo>
                  <a:pt x="388454" y="6858000"/>
                </a:lnTo>
                <a:lnTo>
                  <a:pt x="38845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88454" y="0"/>
            <a:ext cx="9518015" cy="6858634"/>
            <a:chOff x="388454" y="0"/>
            <a:chExt cx="9518015" cy="6858634"/>
          </a:xfrm>
        </p:grpSpPr>
        <p:sp>
          <p:nvSpPr>
            <p:cNvPr id="4" name="object 4" descr=""/>
            <p:cNvSpPr/>
            <p:nvPr/>
          </p:nvSpPr>
          <p:spPr>
            <a:xfrm>
              <a:off x="574192" y="0"/>
              <a:ext cx="9331960" cy="6858000"/>
            </a:xfrm>
            <a:custGeom>
              <a:avLst/>
              <a:gdLst/>
              <a:ahLst/>
              <a:cxnLst/>
              <a:rect l="l" t="t" r="r" b="b"/>
              <a:pathLst>
                <a:path w="9331960" h="6858000">
                  <a:moveTo>
                    <a:pt x="0" y="6858000"/>
                  </a:moveTo>
                  <a:lnTo>
                    <a:pt x="9331807" y="6858000"/>
                  </a:lnTo>
                  <a:lnTo>
                    <a:pt x="933180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8454" y="375"/>
              <a:ext cx="186055" cy="6858000"/>
            </a:xfrm>
            <a:custGeom>
              <a:avLst/>
              <a:gdLst/>
              <a:ahLst/>
              <a:cxnLst/>
              <a:rect l="l" t="t" r="r" b="b"/>
              <a:pathLst>
                <a:path w="186054" h="6858000">
                  <a:moveTo>
                    <a:pt x="18573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5737" y="6858000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2798" y="-42545"/>
            <a:ext cx="4481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Содержательный</a:t>
            </a:r>
            <a:r>
              <a:rPr dirty="0" spc="-125"/>
              <a:t> </a:t>
            </a:r>
            <a:r>
              <a:rPr dirty="0" spc="-10"/>
              <a:t>раздел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575729" y="271399"/>
            <a:ext cx="9278620" cy="6553200"/>
            <a:chOff x="575729" y="271399"/>
            <a:chExt cx="9278620" cy="655320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1968" y="440436"/>
              <a:ext cx="7059168" cy="10347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0669" y="468757"/>
              <a:ext cx="7002272" cy="9772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5015" y="1491996"/>
              <a:ext cx="7059168" cy="158800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3463" y="1520316"/>
              <a:ext cx="7002271" cy="15312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1968" y="3066288"/>
              <a:ext cx="7059168" cy="214274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0669" y="3095244"/>
              <a:ext cx="7002272" cy="208533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75729" y="271398"/>
              <a:ext cx="2099945" cy="4233545"/>
            </a:xfrm>
            <a:custGeom>
              <a:avLst/>
              <a:gdLst/>
              <a:ahLst/>
              <a:cxnLst/>
              <a:rect l="l" t="t" r="r" b="b"/>
              <a:pathLst>
                <a:path w="2099945" h="4233545">
                  <a:moveTo>
                    <a:pt x="2099779" y="721995"/>
                  </a:moveTo>
                  <a:lnTo>
                    <a:pt x="1377784" y="0"/>
                  </a:lnTo>
                  <a:lnTo>
                    <a:pt x="1377784" y="361061"/>
                  </a:lnTo>
                  <a:lnTo>
                    <a:pt x="0" y="361061"/>
                  </a:lnTo>
                  <a:lnTo>
                    <a:pt x="0" y="1083056"/>
                  </a:lnTo>
                  <a:lnTo>
                    <a:pt x="1377784" y="1083056"/>
                  </a:lnTo>
                  <a:lnTo>
                    <a:pt x="1377784" y="1406906"/>
                  </a:lnTo>
                  <a:lnTo>
                    <a:pt x="1377784" y="1443990"/>
                  </a:lnTo>
                  <a:lnTo>
                    <a:pt x="1377784" y="1767967"/>
                  </a:lnTo>
                  <a:lnTo>
                    <a:pt x="0" y="1767967"/>
                  </a:lnTo>
                  <a:lnTo>
                    <a:pt x="0" y="2489835"/>
                  </a:lnTo>
                  <a:lnTo>
                    <a:pt x="1377784" y="2489835"/>
                  </a:lnTo>
                  <a:lnTo>
                    <a:pt x="1377784" y="2789301"/>
                  </a:lnTo>
                  <a:lnTo>
                    <a:pt x="1377784" y="2850896"/>
                  </a:lnTo>
                  <a:lnTo>
                    <a:pt x="1377784" y="3150235"/>
                  </a:lnTo>
                  <a:lnTo>
                    <a:pt x="0" y="3150235"/>
                  </a:lnTo>
                  <a:lnTo>
                    <a:pt x="0" y="3872230"/>
                  </a:lnTo>
                  <a:lnTo>
                    <a:pt x="1377784" y="3872230"/>
                  </a:lnTo>
                  <a:lnTo>
                    <a:pt x="1377784" y="4233164"/>
                  </a:lnTo>
                  <a:lnTo>
                    <a:pt x="2099779" y="3511169"/>
                  </a:lnTo>
                  <a:lnTo>
                    <a:pt x="1408582" y="2820098"/>
                  </a:lnTo>
                  <a:lnTo>
                    <a:pt x="2099779" y="2128901"/>
                  </a:lnTo>
                  <a:lnTo>
                    <a:pt x="1396326" y="1425448"/>
                  </a:lnTo>
                  <a:lnTo>
                    <a:pt x="2099779" y="721995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1968" y="5201412"/>
              <a:ext cx="7059168" cy="75895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0669" y="5230749"/>
              <a:ext cx="7002272" cy="70030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75729" y="4937125"/>
              <a:ext cx="2099945" cy="1887220"/>
            </a:xfrm>
            <a:custGeom>
              <a:avLst/>
              <a:gdLst/>
              <a:ahLst/>
              <a:cxnLst/>
              <a:rect l="l" t="t" r="r" b="b"/>
              <a:pathLst>
                <a:path w="2099945" h="1887220">
                  <a:moveTo>
                    <a:pt x="2099779" y="504825"/>
                  </a:moveTo>
                  <a:lnTo>
                    <a:pt x="1594827" y="0"/>
                  </a:lnTo>
                  <a:lnTo>
                    <a:pt x="1594827" y="252476"/>
                  </a:lnTo>
                  <a:lnTo>
                    <a:pt x="0" y="252476"/>
                  </a:lnTo>
                  <a:lnTo>
                    <a:pt x="0" y="757301"/>
                  </a:lnTo>
                  <a:lnTo>
                    <a:pt x="1594827" y="757301"/>
                  </a:lnTo>
                  <a:lnTo>
                    <a:pt x="1594827" y="877443"/>
                  </a:lnTo>
                  <a:lnTo>
                    <a:pt x="1594827" y="1009738"/>
                  </a:lnTo>
                  <a:lnTo>
                    <a:pt x="1594827" y="1129880"/>
                  </a:lnTo>
                  <a:lnTo>
                    <a:pt x="0" y="1129880"/>
                  </a:lnTo>
                  <a:lnTo>
                    <a:pt x="0" y="1634744"/>
                  </a:lnTo>
                  <a:lnTo>
                    <a:pt x="1594827" y="1634744"/>
                  </a:lnTo>
                  <a:lnTo>
                    <a:pt x="1594827" y="1887181"/>
                  </a:lnTo>
                  <a:lnTo>
                    <a:pt x="2099779" y="1382318"/>
                  </a:lnTo>
                  <a:lnTo>
                    <a:pt x="1660982" y="943597"/>
                  </a:lnTo>
                  <a:lnTo>
                    <a:pt x="2099779" y="504825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1968" y="5983222"/>
              <a:ext cx="7059168" cy="75742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0669" y="6012078"/>
              <a:ext cx="7002272" cy="700316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937764" y="513715"/>
            <a:ext cx="6769734" cy="6118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Содержание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образовательной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деятельности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каждой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образовательной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области</a:t>
            </a:r>
            <a:r>
              <a:rPr dirty="0" sz="1800" spc="-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дополнено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расширено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,</a:t>
            </a:r>
            <a:r>
              <a:rPr dirty="0" sz="1800" spc="-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 учетом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цели,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задач,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планируемых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результатов.</a:t>
            </a:r>
            <a:endParaRPr sz="18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  <a:spcBef>
                <a:spcPts val="1800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Содержание</a:t>
            </a:r>
            <a:r>
              <a:rPr dirty="0" sz="1800" spc="-7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образовательных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областей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дополнено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задачами</a:t>
            </a:r>
            <a:endParaRPr sz="1800">
              <a:latin typeface="Calibri"/>
              <a:cs typeface="Calibri"/>
            </a:endParaRPr>
          </a:p>
          <a:p>
            <a:pPr algn="ctr" marL="12065" marR="5080" indent="3810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воспитания,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отражающими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направленность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приобщение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детей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к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ценностям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«Родина»,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«Природа»,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«Семья»,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«Человек»,</a:t>
            </a:r>
            <a:r>
              <a:rPr dirty="0" sz="1800" spc="-8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«Жизнь»,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«Милосердие»,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«Добро»,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«Дружба»,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«Сотрудничество»,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«Труд»,</a:t>
            </a:r>
            <a:endParaRPr sz="18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«Познание»,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«Культура»,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«Красота»,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«Здоровье».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Вариативность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форм,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способов,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методов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средств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реализации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ФОП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ДО.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Выбор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зависит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не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только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от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возрастных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algn="ctr" marL="431800" marR="427355" indent="-635">
              <a:lnSpc>
                <a:spcPct val="100000"/>
              </a:lnSpc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индивидуальных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особенностей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детей,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учета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их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особых образовательных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потребностей,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но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от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личных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интересов,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мотивов,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ожиданий,</a:t>
            </a:r>
            <a:r>
              <a:rPr dirty="0" sz="1800" spc="-7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желаний</a:t>
            </a:r>
            <a:r>
              <a:rPr dirty="0" sz="1800" spc="-7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детей.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Важно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признание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приоритетности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субъектной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позиции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ребенка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образовательном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процессе.</a:t>
            </a:r>
            <a:endParaRPr sz="1800">
              <a:latin typeface="Calibri"/>
              <a:cs typeface="Calibri"/>
            </a:endParaRPr>
          </a:p>
          <a:p>
            <a:pPr algn="ctr" marL="265430" marR="261620">
              <a:lnSpc>
                <a:spcPct val="100000"/>
              </a:lnSpc>
              <a:spcBef>
                <a:spcPts val="1695"/>
              </a:spcBef>
            </a:pP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Отдельным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блоком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(п.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29)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включена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Федеральная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программа воспитания.</a:t>
            </a:r>
            <a:endParaRPr sz="1800">
              <a:latin typeface="Calibri"/>
              <a:cs typeface="Calibri"/>
            </a:endParaRPr>
          </a:p>
          <a:p>
            <a:pPr algn="ctr" marL="508000" marR="504825">
              <a:lnSpc>
                <a:spcPct val="100000"/>
              </a:lnSpc>
              <a:spcBef>
                <a:spcPts val="1830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Уточнены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методы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реализации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задач</a:t>
            </a:r>
            <a:r>
              <a:rPr dirty="0" sz="1800" spc="-8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воспитания,</a:t>
            </a:r>
            <a:r>
              <a:rPr dirty="0" sz="1800" spc="-7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методы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реализации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задач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обучения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дошкольников.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88620" cy="6858000"/>
          </a:xfrm>
          <a:custGeom>
            <a:avLst/>
            <a:gdLst/>
            <a:ahLst/>
            <a:cxnLst/>
            <a:rect l="l" t="t" r="r" b="b"/>
            <a:pathLst>
              <a:path w="388620" h="6858000">
                <a:moveTo>
                  <a:pt x="0" y="6858000"/>
                </a:moveTo>
                <a:lnTo>
                  <a:pt x="388454" y="6858000"/>
                </a:lnTo>
                <a:lnTo>
                  <a:pt x="38845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88454" y="0"/>
            <a:ext cx="9518015" cy="6858634"/>
            <a:chOff x="388454" y="0"/>
            <a:chExt cx="9518015" cy="6858634"/>
          </a:xfrm>
        </p:grpSpPr>
        <p:sp>
          <p:nvSpPr>
            <p:cNvPr id="4" name="object 4" descr=""/>
            <p:cNvSpPr/>
            <p:nvPr/>
          </p:nvSpPr>
          <p:spPr>
            <a:xfrm>
              <a:off x="574192" y="0"/>
              <a:ext cx="9331960" cy="6858000"/>
            </a:xfrm>
            <a:custGeom>
              <a:avLst/>
              <a:gdLst/>
              <a:ahLst/>
              <a:cxnLst/>
              <a:rect l="l" t="t" r="r" b="b"/>
              <a:pathLst>
                <a:path w="9331960" h="6858000">
                  <a:moveTo>
                    <a:pt x="0" y="6858000"/>
                  </a:moveTo>
                  <a:lnTo>
                    <a:pt x="9331807" y="6858000"/>
                  </a:lnTo>
                  <a:lnTo>
                    <a:pt x="933180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8454" y="375"/>
              <a:ext cx="186055" cy="6858000"/>
            </a:xfrm>
            <a:custGeom>
              <a:avLst/>
              <a:gdLst/>
              <a:ahLst/>
              <a:cxnLst/>
              <a:rect l="l" t="t" r="r" b="b"/>
              <a:pathLst>
                <a:path w="186054" h="6858000">
                  <a:moveTo>
                    <a:pt x="18573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5737" y="6858000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6247" y="464819"/>
              <a:ext cx="7060692" cy="13121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5458" y="494029"/>
              <a:ext cx="7002272" cy="125425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247" y="1798319"/>
              <a:ext cx="7060692" cy="24201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458" y="1827275"/>
              <a:ext cx="7002272" cy="236232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75729" y="410336"/>
              <a:ext cx="2099945" cy="6447790"/>
            </a:xfrm>
            <a:custGeom>
              <a:avLst/>
              <a:gdLst/>
              <a:ahLst/>
              <a:cxnLst/>
              <a:rect l="l" t="t" r="r" b="b"/>
              <a:pathLst>
                <a:path w="2099945" h="6447790">
                  <a:moveTo>
                    <a:pt x="2099779" y="4287012"/>
                  </a:moveTo>
                  <a:lnTo>
                    <a:pt x="1377784" y="3565017"/>
                  </a:lnTo>
                  <a:lnTo>
                    <a:pt x="1377784" y="3925951"/>
                  </a:lnTo>
                  <a:lnTo>
                    <a:pt x="0" y="3925951"/>
                  </a:lnTo>
                  <a:lnTo>
                    <a:pt x="0" y="4647946"/>
                  </a:lnTo>
                  <a:lnTo>
                    <a:pt x="1377784" y="4647946"/>
                  </a:lnTo>
                  <a:lnTo>
                    <a:pt x="1377784" y="5003673"/>
                  </a:lnTo>
                  <a:lnTo>
                    <a:pt x="1377784" y="5008880"/>
                  </a:lnTo>
                  <a:lnTo>
                    <a:pt x="1377784" y="5364708"/>
                  </a:lnTo>
                  <a:lnTo>
                    <a:pt x="0" y="5364708"/>
                  </a:lnTo>
                  <a:lnTo>
                    <a:pt x="0" y="6086678"/>
                  </a:lnTo>
                  <a:lnTo>
                    <a:pt x="1377784" y="6086678"/>
                  </a:lnTo>
                  <a:lnTo>
                    <a:pt x="1377784" y="6447663"/>
                  </a:lnTo>
                  <a:lnTo>
                    <a:pt x="2099779" y="5725693"/>
                  </a:lnTo>
                  <a:lnTo>
                    <a:pt x="1380388" y="5006289"/>
                  </a:lnTo>
                  <a:lnTo>
                    <a:pt x="2099779" y="4287012"/>
                  </a:lnTo>
                  <a:close/>
                </a:path>
                <a:path w="2099945" h="6447790">
                  <a:moveTo>
                    <a:pt x="2099779" y="2599055"/>
                  </a:moveTo>
                  <a:lnTo>
                    <a:pt x="1377784" y="1877060"/>
                  </a:lnTo>
                  <a:lnTo>
                    <a:pt x="1377784" y="2238121"/>
                  </a:lnTo>
                  <a:lnTo>
                    <a:pt x="0" y="2238121"/>
                  </a:lnTo>
                  <a:lnTo>
                    <a:pt x="0" y="2959989"/>
                  </a:lnTo>
                  <a:lnTo>
                    <a:pt x="1377784" y="2959989"/>
                  </a:lnTo>
                  <a:lnTo>
                    <a:pt x="1377784" y="3321050"/>
                  </a:lnTo>
                  <a:lnTo>
                    <a:pt x="2099779" y="2599055"/>
                  </a:lnTo>
                  <a:close/>
                </a:path>
                <a:path w="2099945" h="6447790">
                  <a:moveTo>
                    <a:pt x="2099779" y="721995"/>
                  </a:moveTo>
                  <a:lnTo>
                    <a:pt x="1377784" y="0"/>
                  </a:lnTo>
                  <a:lnTo>
                    <a:pt x="1377784" y="360934"/>
                  </a:lnTo>
                  <a:lnTo>
                    <a:pt x="0" y="360934"/>
                  </a:lnTo>
                  <a:lnTo>
                    <a:pt x="0" y="1082929"/>
                  </a:lnTo>
                  <a:lnTo>
                    <a:pt x="1377784" y="1082929"/>
                  </a:lnTo>
                  <a:lnTo>
                    <a:pt x="1377784" y="1443990"/>
                  </a:lnTo>
                  <a:lnTo>
                    <a:pt x="2099779" y="721995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6247" y="5765290"/>
              <a:ext cx="7060692" cy="10363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5458" y="5794794"/>
              <a:ext cx="7002272" cy="97730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6247" y="4206240"/>
              <a:ext cx="7060692" cy="15895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5458" y="4235577"/>
              <a:ext cx="7002272" cy="153134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900298" y="538988"/>
            <a:ext cx="6751955" cy="615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1920" marR="6159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Могут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использоваться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различные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образовательные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технологии,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в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том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числе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дистанционные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образовательные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технологии,</a:t>
            </a:r>
            <a:endParaRPr sz="1800">
              <a:latin typeface="Calibri"/>
              <a:cs typeface="Calibri"/>
            </a:endParaRPr>
          </a:p>
          <a:p>
            <a:pPr algn="ctr" marL="265430" marR="260350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дистанционное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обучение,</a:t>
            </a:r>
            <a:r>
              <a:rPr dirty="0" sz="1800" spc="-7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исключением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тех,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которые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могут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нанести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вред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здоровью</a:t>
            </a:r>
            <a:r>
              <a:rPr dirty="0" sz="1800" spc="-8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детей.</a:t>
            </a:r>
            <a:endParaRPr sz="1800">
              <a:latin typeface="Calibri"/>
              <a:cs typeface="Calibri"/>
            </a:endParaRPr>
          </a:p>
          <a:p>
            <a:pPr algn="just" marL="288290" marR="238760" indent="-41275">
              <a:lnSpc>
                <a:spcPct val="100000"/>
              </a:lnSpc>
              <a:spcBef>
                <a:spcPts val="1860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Педагог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самостоятельно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определяет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формы,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способы,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методы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реализации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ФОП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ДО,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соответствии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задачами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воспитания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и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обучения,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возрастными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индивидуальными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особенностями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детей,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спецификой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их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 образовательных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потребностей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интересов.</a:t>
            </a:r>
            <a:endParaRPr sz="1800">
              <a:latin typeface="Calibri"/>
              <a:cs typeface="Calibri"/>
            </a:endParaRPr>
          </a:p>
          <a:p>
            <a:pPr algn="ctr" marL="250190" marR="241935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При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выборе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форм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реализации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образовательного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содержания, необходимо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ориентироваться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виды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детской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деятельности, определенные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ФГОС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ДО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для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каждого</a:t>
            </a:r>
            <a:r>
              <a:rPr dirty="0" sz="1800" spc="-6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возрастного</a:t>
            </a:r>
            <a:r>
              <a:rPr dirty="0" sz="1800" spc="-8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этапа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(младенческий,</a:t>
            </a:r>
            <a:r>
              <a:rPr dirty="0" sz="1800" spc="-7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ранний,</a:t>
            </a:r>
            <a:r>
              <a:rPr dirty="0" sz="1800" spc="-10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дошкольный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возраст).</a:t>
            </a:r>
            <a:endParaRPr sz="1800">
              <a:latin typeface="Calibri"/>
              <a:cs typeface="Calibri"/>
            </a:endParaRPr>
          </a:p>
          <a:p>
            <a:pPr marL="554990" marR="549910" indent="170180">
              <a:lnSpc>
                <a:spcPct val="100000"/>
              </a:lnSpc>
              <a:spcBef>
                <a:spcPts val="1685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Развернуто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представлена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информация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занятии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как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организационной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форме,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не</a:t>
            </a:r>
            <a:r>
              <a:rPr dirty="0" sz="1800" spc="1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означающей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обязательную</a:t>
            </a:r>
            <a:endParaRPr sz="1800">
              <a:latin typeface="Calibri"/>
              <a:cs typeface="Calibri"/>
            </a:endParaRPr>
          </a:p>
          <a:p>
            <a:pPr algn="ctr" marL="170815" marR="165735" indent="254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регламентированность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процесса,</a:t>
            </a:r>
            <a:r>
              <a:rPr dirty="0" sz="1800" spc="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предполагающей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выбор педагогом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содержания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педагогически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обоснованных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методов образовательной</a:t>
            </a:r>
            <a:r>
              <a:rPr dirty="0" sz="1800" spc="1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деятельности.</a:t>
            </a:r>
            <a:endParaRPr sz="1800">
              <a:latin typeface="Calibri"/>
              <a:cs typeface="Calibri"/>
            </a:endParaRPr>
          </a:p>
          <a:p>
            <a:pPr algn="ctr" marL="184785" marR="177800">
              <a:lnSpc>
                <a:spcPct val="100000"/>
              </a:lnSpc>
              <a:spcBef>
                <a:spcPts val="1475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Представлено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направление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взаимодействия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педагогического коллектива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семьями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воспитанников: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цель,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задачи,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принципы,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направления,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возможные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формы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(расширено).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82798" y="-42545"/>
            <a:ext cx="4481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Содержательный</a:t>
            </a:r>
            <a:r>
              <a:rPr dirty="0" spc="-125"/>
              <a:t> </a:t>
            </a:r>
            <a:r>
              <a:rPr dirty="0" spc="-10"/>
              <a:t>раздел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88620" cy="6858000"/>
          </a:xfrm>
          <a:custGeom>
            <a:avLst/>
            <a:gdLst/>
            <a:ahLst/>
            <a:cxnLst/>
            <a:rect l="l" t="t" r="r" b="b"/>
            <a:pathLst>
              <a:path w="388620" h="6858000">
                <a:moveTo>
                  <a:pt x="0" y="6858000"/>
                </a:moveTo>
                <a:lnTo>
                  <a:pt x="388454" y="6858000"/>
                </a:lnTo>
                <a:lnTo>
                  <a:pt x="38845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88454" y="0"/>
            <a:ext cx="9518015" cy="6858634"/>
            <a:chOff x="388454" y="0"/>
            <a:chExt cx="9518015" cy="6858634"/>
          </a:xfrm>
        </p:grpSpPr>
        <p:sp>
          <p:nvSpPr>
            <p:cNvPr id="4" name="object 4" descr=""/>
            <p:cNvSpPr/>
            <p:nvPr/>
          </p:nvSpPr>
          <p:spPr>
            <a:xfrm>
              <a:off x="574192" y="0"/>
              <a:ext cx="9331960" cy="6858000"/>
            </a:xfrm>
            <a:custGeom>
              <a:avLst/>
              <a:gdLst/>
              <a:ahLst/>
              <a:cxnLst/>
              <a:rect l="l" t="t" r="r" b="b"/>
              <a:pathLst>
                <a:path w="9331960" h="6858000">
                  <a:moveTo>
                    <a:pt x="0" y="6858000"/>
                  </a:moveTo>
                  <a:lnTo>
                    <a:pt x="9331807" y="6858000"/>
                  </a:lnTo>
                  <a:lnTo>
                    <a:pt x="933180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8454" y="375"/>
              <a:ext cx="186055" cy="6858000"/>
            </a:xfrm>
            <a:custGeom>
              <a:avLst/>
              <a:gdLst/>
              <a:ahLst/>
              <a:cxnLst/>
              <a:rect l="l" t="t" r="r" b="b"/>
              <a:pathLst>
                <a:path w="186054" h="6858000">
                  <a:moveTo>
                    <a:pt x="18573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5737" y="6858000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6247" y="577596"/>
              <a:ext cx="7024116" cy="18669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5458" y="606932"/>
              <a:ext cx="6965569" cy="180822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247" y="2561843"/>
              <a:ext cx="7060692" cy="75895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458" y="2590799"/>
              <a:ext cx="7002272" cy="7002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247" y="4605528"/>
              <a:ext cx="7060692" cy="75895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5458" y="4634991"/>
              <a:ext cx="7002272" cy="70027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75729" y="712596"/>
              <a:ext cx="2099945" cy="2698750"/>
            </a:xfrm>
            <a:custGeom>
              <a:avLst/>
              <a:gdLst/>
              <a:ahLst/>
              <a:cxnLst/>
              <a:rect l="l" t="t" r="r" b="b"/>
              <a:pathLst>
                <a:path w="2099945" h="2698750">
                  <a:moveTo>
                    <a:pt x="2099779" y="2193671"/>
                  </a:moveTo>
                  <a:lnTo>
                    <a:pt x="1594827" y="1688719"/>
                  </a:lnTo>
                  <a:lnTo>
                    <a:pt x="1594827" y="1941195"/>
                  </a:lnTo>
                  <a:lnTo>
                    <a:pt x="0" y="1941195"/>
                  </a:lnTo>
                  <a:lnTo>
                    <a:pt x="0" y="2446020"/>
                  </a:lnTo>
                  <a:lnTo>
                    <a:pt x="1594827" y="2446020"/>
                  </a:lnTo>
                  <a:lnTo>
                    <a:pt x="1594827" y="2698496"/>
                  </a:lnTo>
                  <a:lnTo>
                    <a:pt x="2099779" y="2193671"/>
                  </a:lnTo>
                  <a:close/>
                </a:path>
                <a:path w="2099945" h="2698750">
                  <a:moveTo>
                    <a:pt x="2099779" y="721995"/>
                  </a:moveTo>
                  <a:lnTo>
                    <a:pt x="1377784" y="0"/>
                  </a:lnTo>
                  <a:lnTo>
                    <a:pt x="1377784" y="360934"/>
                  </a:lnTo>
                  <a:lnTo>
                    <a:pt x="0" y="360934"/>
                  </a:lnTo>
                  <a:lnTo>
                    <a:pt x="0" y="1082929"/>
                  </a:lnTo>
                  <a:lnTo>
                    <a:pt x="1377784" y="1082929"/>
                  </a:lnTo>
                  <a:lnTo>
                    <a:pt x="1377784" y="1443863"/>
                  </a:lnTo>
                  <a:lnTo>
                    <a:pt x="2099779" y="721995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7959" y="3572255"/>
              <a:ext cx="7060692" cy="75742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7170" y="3600577"/>
              <a:ext cx="7002272" cy="70027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75729" y="3443604"/>
              <a:ext cx="2099945" cy="2077085"/>
            </a:xfrm>
            <a:custGeom>
              <a:avLst/>
              <a:gdLst/>
              <a:ahLst/>
              <a:cxnLst/>
              <a:rect l="l" t="t" r="r" b="b"/>
              <a:pathLst>
                <a:path w="2099945" h="2077085">
                  <a:moveTo>
                    <a:pt x="2099779" y="1571879"/>
                  </a:moveTo>
                  <a:lnTo>
                    <a:pt x="1594827" y="1066927"/>
                  </a:lnTo>
                  <a:lnTo>
                    <a:pt x="1594827" y="1319403"/>
                  </a:lnTo>
                  <a:lnTo>
                    <a:pt x="0" y="1319403"/>
                  </a:lnTo>
                  <a:lnTo>
                    <a:pt x="0" y="1824228"/>
                  </a:lnTo>
                  <a:lnTo>
                    <a:pt x="1594827" y="1824228"/>
                  </a:lnTo>
                  <a:lnTo>
                    <a:pt x="1594827" y="2076704"/>
                  </a:lnTo>
                  <a:lnTo>
                    <a:pt x="2099779" y="1571879"/>
                  </a:lnTo>
                  <a:close/>
                </a:path>
                <a:path w="2099945" h="2077085">
                  <a:moveTo>
                    <a:pt x="2099779" y="504952"/>
                  </a:moveTo>
                  <a:lnTo>
                    <a:pt x="1594827" y="0"/>
                  </a:lnTo>
                  <a:lnTo>
                    <a:pt x="1594827" y="252476"/>
                  </a:lnTo>
                  <a:lnTo>
                    <a:pt x="0" y="252476"/>
                  </a:lnTo>
                  <a:lnTo>
                    <a:pt x="0" y="757301"/>
                  </a:lnTo>
                  <a:lnTo>
                    <a:pt x="1594827" y="757301"/>
                  </a:lnTo>
                  <a:lnTo>
                    <a:pt x="1594827" y="1009777"/>
                  </a:lnTo>
                  <a:lnTo>
                    <a:pt x="2099779" y="504952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2824" y="5608319"/>
              <a:ext cx="7024116" cy="10347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2161" y="5636932"/>
              <a:ext cx="6965569" cy="977303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917317" y="651764"/>
            <a:ext cx="6718934" cy="588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marR="163830" indent="-1784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Представлены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варианты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организации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совместной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деятельности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детей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педагогом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другими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детьми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,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уточнены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возможные</a:t>
            </a:r>
            <a:endParaRPr sz="1800">
              <a:latin typeface="Calibri"/>
              <a:cs typeface="Calibri"/>
            </a:endParaRPr>
          </a:p>
          <a:p>
            <a:pPr marL="356870" marR="48260" indent="-335280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варианты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позиции</a:t>
            </a:r>
            <a:r>
              <a:rPr dirty="0" sz="1800" spc="-6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педагога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основе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его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функции: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обучает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чему-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то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новому,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равноправный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партнер,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направляет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совместную</a:t>
            </a:r>
            <a:endParaRPr sz="1800">
              <a:latin typeface="Calibri"/>
              <a:cs typeface="Calibri"/>
            </a:endParaRPr>
          </a:p>
          <a:p>
            <a:pPr marL="393065" marR="43815" indent="-381000">
              <a:lnSpc>
                <a:spcPct val="100000"/>
              </a:lnSpc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деятельность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детской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группы,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 организует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деятельность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детей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друг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другом,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наблюдает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самостоятельную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деятельность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детей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800">
              <a:latin typeface="Calibri"/>
              <a:cs typeface="Calibri"/>
            </a:endParaRPr>
          </a:p>
          <a:p>
            <a:pPr algn="ctr" marL="600710" marR="593725">
              <a:lnSpc>
                <a:spcPct val="100000"/>
              </a:lnSpc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Уточнено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особое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место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роль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игры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образовательной деятельности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развитии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детей.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800">
              <a:latin typeface="Calibri"/>
              <a:cs typeface="Calibri"/>
            </a:endParaRPr>
          </a:p>
          <a:p>
            <a:pPr algn="ctr" marR="33020">
              <a:lnSpc>
                <a:spcPct val="100000"/>
              </a:lnSpc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Выделены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способы,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направления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условия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поддержки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детской</a:t>
            </a:r>
            <a:endParaRPr sz="1800">
              <a:latin typeface="Calibri"/>
              <a:cs typeface="Calibri"/>
            </a:endParaRPr>
          </a:p>
          <a:p>
            <a:pPr algn="ctr" marR="2794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инициативы</a:t>
            </a:r>
            <a:r>
              <a:rPr dirty="0" sz="1800" spc="-5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разных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возрастных</a:t>
            </a:r>
            <a:r>
              <a:rPr dirty="0" sz="1800" spc="-4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этапах.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1800">
              <a:latin typeface="Calibri"/>
              <a:cs typeface="Calibri"/>
            </a:endParaRPr>
          </a:p>
          <a:p>
            <a:pPr algn="ctr" marL="600710" marR="59372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Уточнено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особое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место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роль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игры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образовательной деятельности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</a:t>
            </a:r>
            <a:r>
              <a:rPr dirty="0" sz="1800" spc="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в</a:t>
            </a:r>
            <a:r>
              <a:rPr dirty="0" sz="1800" spc="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развитии</a:t>
            </a:r>
            <a:r>
              <a:rPr dirty="0" sz="1800" spc="-2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детей.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800">
              <a:latin typeface="Calibri"/>
              <a:cs typeface="Calibri"/>
            </a:endParaRPr>
          </a:p>
          <a:p>
            <a:pPr algn="ctr" marL="48895" marR="5080">
              <a:lnSpc>
                <a:spcPct val="100000"/>
              </a:lnSpc>
            </a:pP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Представлено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направление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коррекционно-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развивающей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работы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с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детьми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и/или</a:t>
            </a:r>
            <a:r>
              <a:rPr dirty="0" sz="1800" spc="-3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инклюзивного</a:t>
            </a:r>
            <a:r>
              <a:rPr dirty="0" sz="1800" spc="-5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образования:</a:t>
            </a:r>
            <a:r>
              <a:rPr dirty="0" sz="1800" spc="-4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задачи,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содержание,</a:t>
            </a:r>
            <a:endParaRPr sz="1800">
              <a:latin typeface="Calibri"/>
              <a:cs typeface="Calibri"/>
            </a:endParaRPr>
          </a:p>
          <a:p>
            <a:pPr algn="ctr" marL="38100">
              <a:lnSpc>
                <a:spcPct val="100000"/>
              </a:lnSpc>
            </a:pP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формы</a:t>
            </a:r>
            <a:r>
              <a:rPr dirty="0" sz="1800" spc="-2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организации</a:t>
            </a:r>
            <a:r>
              <a:rPr dirty="0" sz="1800" spc="-3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и др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92217"/>
                </a:solidFill>
                <a:latin typeface="Calibri"/>
                <a:cs typeface="Calibri"/>
              </a:rPr>
              <a:t>.</a:t>
            </a:r>
            <a:r>
              <a:rPr dirty="0" sz="1800" spc="-15" b="1">
                <a:solidFill>
                  <a:srgbClr val="49221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92217"/>
                </a:solidFill>
                <a:latin typeface="Calibri"/>
                <a:cs typeface="Calibri"/>
              </a:rPr>
              <a:t>(расширено).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75729" y="5577459"/>
            <a:ext cx="2099945" cy="1010285"/>
          </a:xfrm>
          <a:custGeom>
            <a:avLst/>
            <a:gdLst/>
            <a:ahLst/>
            <a:cxnLst/>
            <a:rect l="l" t="t" r="r" b="b"/>
            <a:pathLst>
              <a:path w="2099945" h="1010284">
                <a:moveTo>
                  <a:pt x="1594827" y="0"/>
                </a:moveTo>
                <a:lnTo>
                  <a:pt x="1594827" y="252488"/>
                </a:lnTo>
                <a:lnTo>
                  <a:pt x="0" y="252488"/>
                </a:lnTo>
                <a:lnTo>
                  <a:pt x="0" y="757364"/>
                </a:lnTo>
                <a:lnTo>
                  <a:pt x="1594827" y="757364"/>
                </a:lnTo>
                <a:lnTo>
                  <a:pt x="1594827" y="1009802"/>
                </a:lnTo>
                <a:lnTo>
                  <a:pt x="2099779" y="504926"/>
                </a:lnTo>
                <a:lnTo>
                  <a:pt x="1594827" y="0"/>
                </a:lnTo>
                <a:close/>
              </a:path>
            </a:pathLst>
          </a:custGeom>
          <a:solidFill>
            <a:srgbClr val="4922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9997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Содержательный</a:t>
            </a:r>
            <a:r>
              <a:rPr dirty="0" spc="-125"/>
              <a:t> </a:t>
            </a:r>
            <a:r>
              <a:rPr dirty="0" spc="-10"/>
              <a:t>раздел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49221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94715"/>
            <a:ext cx="9898380" cy="5700395"/>
            <a:chOff x="0" y="394715"/>
            <a:chExt cx="9898380" cy="5700395"/>
          </a:xfrm>
        </p:grpSpPr>
        <p:sp>
          <p:nvSpPr>
            <p:cNvPr id="4" name="object 4" descr=""/>
            <p:cNvSpPr/>
            <p:nvPr/>
          </p:nvSpPr>
          <p:spPr>
            <a:xfrm>
              <a:off x="6623431" y="1685289"/>
              <a:ext cx="2661285" cy="4409440"/>
            </a:xfrm>
            <a:custGeom>
              <a:avLst/>
              <a:gdLst/>
              <a:ahLst/>
              <a:cxnLst/>
              <a:rect l="l" t="t" r="r" b="b"/>
              <a:pathLst>
                <a:path w="2661284" h="4409440">
                  <a:moveTo>
                    <a:pt x="2661031" y="0"/>
                  </a:moveTo>
                  <a:lnTo>
                    <a:pt x="2331339" y="0"/>
                  </a:lnTo>
                  <a:lnTo>
                    <a:pt x="2331339" y="4028440"/>
                  </a:lnTo>
                  <a:lnTo>
                    <a:pt x="0" y="4028440"/>
                  </a:lnTo>
                  <a:lnTo>
                    <a:pt x="0" y="4409440"/>
                  </a:lnTo>
                  <a:lnTo>
                    <a:pt x="2661031" y="4409440"/>
                  </a:lnTo>
                  <a:lnTo>
                    <a:pt x="2661031" y="4028440"/>
                  </a:lnTo>
                  <a:lnTo>
                    <a:pt x="2661031" y="0"/>
                  </a:lnTo>
                  <a:close/>
                </a:path>
              </a:pathLst>
            </a:custGeom>
            <a:solidFill>
              <a:srgbClr val="F3C7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1511807"/>
              <a:ext cx="9890760" cy="9159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" y="394715"/>
              <a:ext cx="9875520" cy="13411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830" y="624204"/>
              <a:ext cx="9415551" cy="88214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71738"/>
              <a:ext cx="8940829" cy="346760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2031999"/>
              <a:ext cx="1028700" cy="368300"/>
            </a:xfrm>
            <a:custGeom>
              <a:avLst/>
              <a:gdLst/>
              <a:ahLst/>
              <a:cxnLst/>
              <a:rect l="l" t="t" r="r" b="b"/>
              <a:pathLst>
                <a:path w="1028700" h="368300">
                  <a:moveTo>
                    <a:pt x="427570" y="0"/>
                  </a:moveTo>
                  <a:lnTo>
                    <a:pt x="357465" y="1238"/>
                  </a:lnTo>
                  <a:lnTo>
                    <a:pt x="289734" y="4862"/>
                  </a:lnTo>
                  <a:lnTo>
                    <a:pt x="224830" y="10733"/>
                  </a:lnTo>
                  <a:lnTo>
                    <a:pt x="163204" y="18713"/>
                  </a:lnTo>
                  <a:lnTo>
                    <a:pt x="105306" y="28664"/>
                  </a:lnTo>
                  <a:lnTo>
                    <a:pt x="51587" y="40448"/>
                  </a:lnTo>
                  <a:lnTo>
                    <a:pt x="2499" y="53927"/>
                  </a:lnTo>
                  <a:lnTo>
                    <a:pt x="0" y="54781"/>
                  </a:lnTo>
                  <a:lnTo>
                    <a:pt x="0" y="313518"/>
                  </a:lnTo>
                  <a:lnTo>
                    <a:pt x="51587" y="327851"/>
                  </a:lnTo>
                  <a:lnTo>
                    <a:pt x="105306" y="339635"/>
                  </a:lnTo>
                  <a:lnTo>
                    <a:pt x="163204" y="349586"/>
                  </a:lnTo>
                  <a:lnTo>
                    <a:pt x="224830" y="357566"/>
                  </a:lnTo>
                  <a:lnTo>
                    <a:pt x="289734" y="363437"/>
                  </a:lnTo>
                  <a:lnTo>
                    <a:pt x="357465" y="367061"/>
                  </a:lnTo>
                  <a:lnTo>
                    <a:pt x="427570" y="368300"/>
                  </a:lnTo>
                  <a:lnTo>
                    <a:pt x="497674" y="367061"/>
                  </a:lnTo>
                  <a:lnTo>
                    <a:pt x="565403" y="363437"/>
                  </a:lnTo>
                  <a:lnTo>
                    <a:pt x="630305" y="357566"/>
                  </a:lnTo>
                  <a:lnTo>
                    <a:pt x="691930" y="349586"/>
                  </a:lnTo>
                  <a:lnTo>
                    <a:pt x="749827" y="339635"/>
                  </a:lnTo>
                  <a:lnTo>
                    <a:pt x="803544" y="327851"/>
                  </a:lnTo>
                  <a:lnTo>
                    <a:pt x="852631" y="314372"/>
                  </a:lnTo>
                  <a:lnTo>
                    <a:pt x="896637" y="299336"/>
                  </a:lnTo>
                  <a:lnTo>
                    <a:pt x="935110" y="282881"/>
                  </a:lnTo>
                  <a:lnTo>
                    <a:pt x="993654" y="246265"/>
                  </a:lnTo>
                  <a:lnTo>
                    <a:pt x="1024655" y="205630"/>
                  </a:lnTo>
                  <a:lnTo>
                    <a:pt x="1028700" y="184150"/>
                  </a:lnTo>
                  <a:lnTo>
                    <a:pt x="1024655" y="162669"/>
                  </a:lnTo>
                  <a:lnTo>
                    <a:pt x="993654" y="122034"/>
                  </a:lnTo>
                  <a:lnTo>
                    <a:pt x="935110" y="85418"/>
                  </a:lnTo>
                  <a:lnTo>
                    <a:pt x="896637" y="68963"/>
                  </a:lnTo>
                  <a:lnTo>
                    <a:pt x="852631" y="53927"/>
                  </a:lnTo>
                  <a:lnTo>
                    <a:pt x="803544" y="40448"/>
                  </a:lnTo>
                  <a:lnTo>
                    <a:pt x="749827" y="28664"/>
                  </a:lnTo>
                  <a:lnTo>
                    <a:pt x="691930" y="18713"/>
                  </a:lnTo>
                  <a:lnTo>
                    <a:pt x="630305" y="10733"/>
                  </a:lnTo>
                  <a:lnTo>
                    <a:pt x="565403" y="4862"/>
                  </a:lnTo>
                  <a:lnTo>
                    <a:pt x="497674" y="1238"/>
                  </a:lnTo>
                  <a:lnTo>
                    <a:pt x="427570" y="0"/>
                  </a:lnTo>
                  <a:close/>
                </a:path>
              </a:pathLst>
            </a:custGeom>
            <a:solidFill>
              <a:srgbClr val="4A2318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1346923"/>
            <a:ext cx="8420100" cy="8068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42950" y="1484757"/>
            <a:ext cx="8420100" cy="3536950"/>
            <a:chOff x="742950" y="1484757"/>
            <a:chExt cx="8420100" cy="35369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50" y="4282782"/>
              <a:ext cx="8420100" cy="8068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950" y="1484757"/>
              <a:ext cx="8420100" cy="353669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936738" y="4198492"/>
              <a:ext cx="792480" cy="731520"/>
            </a:xfrm>
            <a:custGeom>
              <a:avLst/>
              <a:gdLst/>
              <a:ahLst/>
              <a:cxnLst/>
              <a:rect l="l" t="t" r="r" b="b"/>
              <a:pathLst>
                <a:path w="792479" h="731520">
                  <a:moveTo>
                    <a:pt x="0" y="365759"/>
                  </a:moveTo>
                  <a:lnTo>
                    <a:pt x="3087" y="319869"/>
                  </a:lnTo>
                  <a:lnTo>
                    <a:pt x="12102" y="275682"/>
                  </a:lnTo>
                  <a:lnTo>
                    <a:pt x="26673" y="233542"/>
                  </a:lnTo>
                  <a:lnTo>
                    <a:pt x="46428" y="193790"/>
                  </a:lnTo>
                  <a:lnTo>
                    <a:pt x="70997" y="156770"/>
                  </a:lnTo>
                  <a:lnTo>
                    <a:pt x="100007" y="122822"/>
                  </a:lnTo>
                  <a:lnTo>
                    <a:pt x="133087" y="92291"/>
                  </a:lnTo>
                  <a:lnTo>
                    <a:pt x="169866" y="65517"/>
                  </a:lnTo>
                  <a:lnTo>
                    <a:pt x="209972" y="42844"/>
                  </a:lnTo>
                  <a:lnTo>
                    <a:pt x="253034" y="24613"/>
                  </a:lnTo>
                  <a:lnTo>
                    <a:pt x="298680" y="11167"/>
                  </a:lnTo>
                  <a:lnTo>
                    <a:pt x="346539" y="2848"/>
                  </a:lnTo>
                  <a:lnTo>
                    <a:pt x="396239" y="0"/>
                  </a:lnTo>
                  <a:lnTo>
                    <a:pt x="445940" y="2848"/>
                  </a:lnTo>
                  <a:lnTo>
                    <a:pt x="493799" y="11167"/>
                  </a:lnTo>
                  <a:lnTo>
                    <a:pt x="539445" y="24613"/>
                  </a:lnTo>
                  <a:lnTo>
                    <a:pt x="582507" y="42844"/>
                  </a:lnTo>
                  <a:lnTo>
                    <a:pt x="622613" y="65517"/>
                  </a:lnTo>
                  <a:lnTo>
                    <a:pt x="659392" y="92291"/>
                  </a:lnTo>
                  <a:lnTo>
                    <a:pt x="692472" y="122822"/>
                  </a:lnTo>
                  <a:lnTo>
                    <a:pt x="721482" y="156770"/>
                  </a:lnTo>
                  <a:lnTo>
                    <a:pt x="746051" y="193790"/>
                  </a:lnTo>
                  <a:lnTo>
                    <a:pt x="765806" y="233542"/>
                  </a:lnTo>
                  <a:lnTo>
                    <a:pt x="780377" y="275682"/>
                  </a:lnTo>
                  <a:lnTo>
                    <a:pt x="789392" y="319869"/>
                  </a:lnTo>
                  <a:lnTo>
                    <a:pt x="792479" y="365759"/>
                  </a:lnTo>
                  <a:lnTo>
                    <a:pt x="789392" y="411625"/>
                  </a:lnTo>
                  <a:lnTo>
                    <a:pt x="780377" y="455795"/>
                  </a:lnTo>
                  <a:lnTo>
                    <a:pt x="765806" y="497925"/>
                  </a:lnTo>
                  <a:lnTo>
                    <a:pt x="746051" y="537673"/>
                  </a:lnTo>
                  <a:lnTo>
                    <a:pt x="721482" y="574694"/>
                  </a:lnTo>
                  <a:lnTo>
                    <a:pt x="692472" y="608646"/>
                  </a:lnTo>
                  <a:lnTo>
                    <a:pt x="659392" y="639185"/>
                  </a:lnTo>
                  <a:lnTo>
                    <a:pt x="622613" y="665967"/>
                  </a:lnTo>
                  <a:lnTo>
                    <a:pt x="582507" y="688650"/>
                  </a:lnTo>
                  <a:lnTo>
                    <a:pt x="539445" y="706891"/>
                  </a:lnTo>
                  <a:lnTo>
                    <a:pt x="493799" y="720344"/>
                  </a:lnTo>
                  <a:lnTo>
                    <a:pt x="445940" y="728669"/>
                  </a:lnTo>
                  <a:lnTo>
                    <a:pt x="396239" y="731519"/>
                  </a:lnTo>
                  <a:lnTo>
                    <a:pt x="346539" y="728669"/>
                  </a:lnTo>
                  <a:lnTo>
                    <a:pt x="298680" y="720344"/>
                  </a:lnTo>
                  <a:lnTo>
                    <a:pt x="253034" y="706891"/>
                  </a:lnTo>
                  <a:lnTo>
                    <a:pt x="209972" y="688650"/>
                  </a:lnTo>
                  <a:lnTo>
                    <a:pt x="169866" y="665967"/>
                  </a:lnTo>
                  <a:lnTo>
                    <a:pt x="133087" y="639185"/>
                  </a:lnTo>
                  <a:lnTo>
                    <a:pt x="100007" y="608646"/>
                  </a:lnTo>
                  <a:lnTo>
                    <a:pt x="70997" y="574694"/>
                  </a:lnTo>
                  <a:lnTo>
                    <a:pt x="46428" y="537673"/>
                  </a:lnTo>
                  <a:lnTo>
                    <a:pt x="26673" y="497925"/>
                  </a:lnTo>
                  <a:lnTo>
                    <a:pt x="12102" y="455795"/>
                  </a:lnTo>
                  <a:lnTo>
                    <a:pt x="3087" y="411625"/>
                  </a:lnTo>
                  <a:lnTo>
                    <a:pt x="0" y="36575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4561" y="505460"/>
            <a:ext cx="2436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i="1">
                <a:latin typeface="Cambria"/>
                <a:cs typeface="Cambria"/>
              </a:rPr>
              <a:t>Цель</a:t>
            </a:r>
            <a:r>
              <a:rPr dirty="0" spc="-40" i="1">
                <a:latin typeface="Cambria"/>
                <a:cs typeface="Cambria"/>
              </a:rPr>
              <a:t> </a:t>
            </a:r>
            <a:r>
              <a:rPr dirty="0" i="1">
                <a:latin typeface="Cambria"/>
                <a:cs typeface="Cambria"/>
              </a:rPr>
              <a:t>ФОП</a:t>
            </a:r>
            <a:r>
              <a:rPr dirty="0" spc="-40" i="1">
                <a:latin typeface="Cambria"/>
                <a:cs typeface="Cambria"/>
              </a:rPr>
              <a:t> </a:t>
            </a:r>
            <a:r>
              <a:rPr dirty="0" i="1">
                <a:latin typeface="Cambria"/>
                <a:cs typeface="Cambria"/>
              </a:rPr>
              <a:t>ДО</a:t>
            </a:r>
            <a:r>
              <a:rPr dirty="0" spc="-45" i="1">
                <a:latin typeface="Cambria"/>
                <a:cs typeface="Cambria"/>
              </a:rPr>
              <a:t> </a:t>
            </a:r>
            <a:r>
              <a:rPr dirty="0" spc="-50" i="1">
                <a:latin typeface="Cambria"/>
                <a:cs typeface="Cambria"/>
              </a:rPr>
              <a:t>-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990701" y="1376629"/>
            <a:ext cx="7747634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7480" marR="149225" indent="254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разностороннее</a:t>
            </a:r>
            <a:r>
              <a:rPr dirty="0" sz="1800" spc="-5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развитие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в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период</a:t>
            </a:r>
            <a:r>
              <a:rPr dirty="0" sz="1800" spc="-5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дошкольного</a:t>
            </a:r>
            <a:r>
              <a:rPr dirty="0" sz="1800" spc="-2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детства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с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учетом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возрастных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индивидуальных</a:t>
            </a:r>
            <a:r>
              <a:rPr dirty="0" sz="1800" spc="-6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особенностей</a:t>
            </a:r>
            <a:r>
              <a:rPr dirty="0" sz="1800" spc="-2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на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основе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духовно-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нравственных</a:t>
            </a:r>
            <a:r>
              <a:rPr dirty="0" sz="1800" spc="-6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ценностей</a:t>
            </a:r>
            <a:r>
              <a:rPr dirty="0" sz="1800" spc="-6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российского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народа</a:t>
            </a:r>
            <a:r>
              <a:rPr dirty="0" sz="1800" spc="-6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(жизнь,</a:t>
            </a:r>
            <a:r>
              <a:rPr dirty="0" sz="1800" spc="-6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достоинство,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права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69230C"/>
                </a:solidFill>
                <a:latin typeface="Cambria"/>
                <a:cs typeface="Cambria"/>
              </a:rPr>
              <a:t>свободы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человека,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патриотизм,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гражданственность,</a:t>
            </a:r>
            <a:endParaRPr sz="1800">
              <a:latin typeface="Cambria"/>
              <a:cs typeface="Cambria"/>
            </a:endParaRPr>
          </a:p>
          <a:p>
            <a:pPr algn="ctr" marL="276225" marR="267335" indent="-1270">
              <a:lnSpc>
                <a:spcPct val="100000"/>
              </a:lnSpc>
            </a:pP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служение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69230C"/>
                </a:solidFill>
                <a:latin typeface="Cambria"/>
                <a:cs typeface="Cambria"/>
              </a:rPr>
              <a:t>Отечеству,</a:t>
            </a:r>
            <a:r>
              <a:rPr dirty="0" sz="1800" spc="-5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ответственность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за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его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40" b="1">
                <a:solidFill>
                  <a:srgbClr val="69230C"/>
                </a:solidFill>
                <a:latin typeface="Cambria"/>
                <a:cs typeface="Cambria"/>
              </a:rPr>
              <a:t>судьбу,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высокие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нравственные</a:t>
            </a:r>
            <a:r>
              <a:rPr dirty="0" sz="1800" spc="-5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идеалы,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крепкая</a:t>
            </a:r>
            <a:r>
              <a:rPr dirty="0" sz="1800" spc="-6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семья,</a:t>
            </a:r>
            <a:r>
              <a:rPr dirty="0" sz="1800" spc="-4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созидательный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труд, приоритет</a:t>
            </a:r>
            <a:r>
              <a:rPr dirty="0" sz="1800" spc="-2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духовного</a:t>
            </a:r>
            <a:r>
              <a:rPr dirty="0" sz="1800" spc="-1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над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 материальным,</a:t>
            </a:r>
            <a:r>
              <a:rPr dirty="0" sz="1800" spc="-1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гуманизм,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милосердие,</a:t>
            </a:r>
            <a:endParaRPr sz="1800">
              <a:latin typeface="Cambria"/>
              <a:cs typeface="Cambria"/>
            </a:endParaRPr>
          </a:p>
          <a:p>
            <a:pPr algn="ctr" marL="160020" marR="15430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справедливость,</a:t>
            </a:r>
            <a:r>
              <a:rPr dirty="0" sz="1800" spc="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коллективизм,</a:t>
            </a:r>
            <a:r>
              <a:rPr dirty="0" sz="1800" spc="-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взаимопомощь</a:t>
            </a:r>
            <a:r>
              <a:rPr dirty="0" sz="1800" spc="2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 взаимоуважение, историческая</a:t>
            </a:r>
            <a:r>
              <a:rPr dirty="0" sz="1800" spc="-4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память</a:t>
            </a:r>
            <a:r>
              <a:rPr dirty="0" sz="1800" spc="-3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</a:t>
            </a:r>
            <a:r>
              <a:rPr dirty="0" sz="1800" spc="-4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преемственность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поколений,</a:t>
            </a:r>
            <a:r>
              <a:rPr dirty="0" sz="1800" spc="-4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единство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народов</a:t>
            </a:r>
            <a:r>
              <a:rPr dirty="0" sz="1800" spc="-3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России),</a:t>
            </a:r>
            <a:r>
              <a:rPr dirty="0" sz="1800" spc="-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исторических</a:t>
            </a:r>
            <a:r>
              <a:rPr dirty="0" sz="1800" spc="-2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69230C"/>
                </a:solidFill>
                <a:latin typeface="Cambria"/>
                <a:cs typeface="Cambria"/>
              </a:rPr>
              <a:t>и</a:t>
            </a:r>
            <a:r>
              <a:rPr dirty="0" sz="1800" spc="-15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национально-</a:t>
            </a:r>
            <a:r>
              <a:rPr dirty="0" sz="1800" spc="-25" b="1">
                <a:solidFill>
                  <a:srgbClr val="69230C"/>
                </a:solidFill>
                <a:latin typeface="Cambria"/>
                <a:cs typeface="Cambria"/>
              </a:rPr>
              <a:t>культурных</a:t>
            </a:r>
            <a:r>
              <a:rPr dirty="0" sz="1800" spc="-40" b="1">
                <a:solidFill>
                  <a:srgbClr val="69230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9230C"/>
                </a:solidFill>
                <a:latin typeface="Cambria"/>
                <a:cs typeface="Cambria"/>
              </a:rPr>
              <a:t>традиций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0708" y="4127284"/>
            <a:ext cx="4978400" cy="2730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88620" cy="6858000"/>
          </a:xfrm>
          <a:custGeom>
            <a:avLst/>
            <a:gdLst/>
            <a:ahLst/>
            <a:cxnLst/>
            <a:rect l="l" t="t" r="r" b="b"/>
            <a:pathLst>
              <a:path w="388620" h="6858000">
                <a:moveTo>
                  <a:pt x="0" y="6858000"/>
                </a:moveTo>
                <a:lnTo>
                  <a:pt x="388454" y="6858000"/>
                </a:lnTo>
                <a:lnTo>
                  <a:pt x="38845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88454" y="0"/>
            <a:ext cx="9552940" cy="6890384"/>
            <a:chOff x="388454" y="0"/>
            <a:chExt cx="9552940" cy="6890384"/>
          </a:xfrm>
        </p:grpSpPr>
        <p:sp>
          <p:nvSpPr>
            <p:cNvPr id="4" name="object 4" descr=""/>
            <p:cNvSpPr/>
            <p:nvPr/>
          </p:nvSpPr>
          <p:spPr>
            <a:xfrm>
              <a:off x="574192" y="0"/>
              <a:ext cx="9331960" cy="6858000"/>
            </a:xfrm>
            <a:custGeom>
              <a:avLst/>
              <a:gdLst/>
              <a:ahLst/>
              <a:cxnLst/>
              <a:rect l="l" t="t" r="r" b="b"/>
              <a:pathLst>
                <a:path w="9331960" h="6858000">
                  <a:moveTo>
                    <a:pt x="0" y="6858000"/>
                  </a:moveTo>
                  <a:lnTo>
                    <a:pt x="9331807" y="6858000"/>
                  </a:lnTo>
                  <a:lnTo>
                    <a:pt x="933180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8454" y="375"/>
              <a:ext cx="186055" cy="6858000"/>
            </a:xfrm>
            <a:custGeom>
              <a:avLst/>
              <a:gdLst/>
              <a:ahLst/>
              <a:cxnLst/>
              <a:rect l="l" t="t" r="r" b="b"/>
              <a:pathLst>
                <a:path w="186054" h="6858000">
                  <a:moveTo>
                    <a:pt x="18573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5737" y="6858000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492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423" y="12154"/>
              <a:ext cx="9415501" cy="68778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82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i="1">
                <a:latin typeface="Arial"/>
                <a:cs typeface="Arial"/>
              </a:rPr>
              <a:t>Задачи</a:t>
            </a:r>
            <a:r>
              <a:rPr dirty="0" sz="2400" spc="-6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ФОП</a:t>
            </a:r>
            <a:r>
              <a:rPr dirty="0" sz="2400" spc="-6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ДО</a:t>
            </a:r>
            <a:r>
              <a:rPr dirty="0" sz="2400" spc="-65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(новое):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028700" y="1448180"/>
            <a:ext cx="8093075" cy="4695825"/>
          </a:xfrm>
          <a:custGeom>
            <a:avLst/>
            <a:gdLst/>
            <a:ahLst/>
            <a:cxnLst/>
            <a:rect l="l" t="t" r="r" b="b"/>
            <a:pathLst>
              <a:path w="8093075" h="4695825">
                <a:moveTo>
                  <a:pt x="1348994" y="2624963"/>
                </a:moveTo>
                <a:lnTo>
                  <a:pt x="1338122" y="2563711"/>
                </a:lnTo>
                <a:lnTo>
                  <a:pt x="1306791" y="2506027"/>
                </a:lnTo>
                <a:lnTo>
                  <a:pt x="1256893" y="2452916"/>
                </a:lnTo>
                <a:lnTo>
                  <a:pt x="1225588" y="2428367"/>
                </a:lnTo>
                <a:lnTo>
                  <a:pt x="1190345" y="2405316"/>
                </a:lnTo>
                <a:lnTo>
                  <a:pt x="1151420" y="2383891"/>
                </a:lnTo>
                <a:lnTo>
                  <a:pt x="1109052" y="2364206"/>
                </a:lnTo>
                <a:lnTo>
                  <a:pt x="1063472" y="2346388"/>
                </a:lnTo>
                <a:lnTo>
                  <a:pt x="1014907" y="2330551"/>
                </a:lnTo>
                <a:lnTo>
                  <a:pt x="963625" y="2316823"/>
                </a:lnTo>
                <a:lnTo>
                  <a:pt x="909840" y="2305316"/>
                </a:lnTo>
                <a:lnTo>
                  <a:pt x="853795" y="2296160"/>
                </a:lnTo>
                <a:lnTo>
                  <a:pt x="795731" y="2289467"/>
                </a:lnTo>
                <a:lnTo>
                  <a:pt x="735876" y="2285365"/>
                </a:lnTo>
                <a:lnTo>
                  <a:pt x="674497" y="2283968"/>
                </a:lnTo>
                <a:lnTo>
                  <a:pt x="613105" y="2285365"/>
                </a:lnTo>
                <a:lnTo>
                  <a:pt x="553250" y="2289467"/>
                </a:lnTo>
                <a:lnTo>
                  <a:pt x="495185" y="2296160"/>
                </a:lnTo>
                <a:lnTo>
                  <a:pt x="439140" y="2305316"/>
                </a:lnTo>
                <a:lnTo>
                  <a:pt x="385356" y="2316823"/>
                </a:lnTo>
                <a:lnTo>
                  <a:pt x="334073" y="2330551"/>
                </a:lnTo>
                <a:lnTo>
                  <a:pt x="285508" y="2346388"/>
                </a:lnTo>
                <a:lnTo>
                  <a:pt x="239928" y="2364206"/>
                </a:lnTo>
                <a:lnTo>
                  <a:pt x="197561" y="2383891"/>
                </a:lnTo>
                <a:lnTo>
                  <a:pt x="158635" y="2405316"/>
                </a:lnTo>
                <a:lnTo>
                  <a:pt x="123393" y="2428367"/>
                </a:lnTo>
                <a:lnTo>
                  <a:pt x="92087" y="2452916"/>
                </a:lnTo>
                <a:lnTo>
                  <a:pt x="42189" y="2506027"/>
                </a:lnTo>
                <a:lnTo>
                  <a:pt x="10858" y="2563711"/>
                </a:lnTo>
                <a:lnTo>
                  <a:pt x="0" y="2624963"/>
                </a:lnTo>
                <a:lnTo>
                  <a:pt x="2755" y="2656014"/>
                </a:lnTo>
                <a:lnTo>
                  <a:pt x="24091" y="2715628"/>
                </a:lnTo>
                <a:lnTo>
                  <a:pt x="64935" y="2771152"/>
                </a:lnTo>
                <a:lnTo>
                  <a:pt x="123393" y="2821635"/>
                </a:lnTo>
                <a:lnTo>
                  <a:pt x="158635" y="2844673"/>
                </a:lnTo>
                <a:lnTo>
                  <a:pt x="197561" y="2866098"/>
                </a:lnTo>
                <a:lnTo>
                  <a:pt x="239928" y="2885770"/>
                </a:lnTo>
                <a:lnTo>
                  <a:pt x="285508" y="2903588"/>
                </a:lnTo>
                <a:lnTo>
                  <a:pt x="334073" y="2919412"/>
                </a:lnTo>
                <a:lnTo>
                  <a:pt x="385356" y="2933128"/>
                </a:lnTo>
                <a:lnTo>
                  <a:pt x="439140" y="2944634"/>
                </a:lnTo>
                <a:lnTo>
                  <a:pt x="495185" y="2953778"/>
                </a:lnTo>
                <a:lnTo>
                  <a:pt x="553250" y="2960471"/>
                </a:lnTo>
                <a:lnTo>
                  <a:pt x="613105" y="2964573"/>
                </a:lnTo>
                <a:lnTo>
                  <a:pt x="674497" y="2965958"/>
                </a:lnTo>
                <a:lnTo>
                  <a:pt x="735876" y="2964573"/>
                </a:lnTo>
                <a:lnTo>
                  <a:pt x="795731" y="2960471"/>
                </a:lnTo>
                <a:lnTo>
                  <a:pt x="853795" y="2953778"/>
                </a:lnTo>
                <a:lnTo>
                  <a:pt x="909840" y="2944634"/>
                </a:lnTo>
                <a:lnTo>
                  <a:pt x="963625" y="2933128"/>
                </a:lnTo>
                <a:lnTo>
                  <a:pt x="1014907" y="2919412"/>
                </a:lnTo>
                <a:lnTo>
                  <a:pt x="1063472" y="2903588"/>
                </a:lnTo>
                <a:lnTo>
                  <a:pt x="1109052" y="2885770"/>
                </a:lnTo>
                <a:lnTo>
                  <a:pt x="1151420" y="2866098"/>
                </a:lnTo>
                <a:lnTo>
                  <a:pt x="1190345" y="2844673"/>
                </a:lnTo>
                <a:lnTo>
                  <a:pt x="1225588" y="2821635"/>
                </a:lnTo>
                <a:lnTo>
                  <a:pt x="1256893" y="2797086"/>
                </a:lnTo>
                <a:lnTo>
                  <a:pt x="1306791" y="2743962"/>
                </a:lnTo>
                <a:lnTo>
                  <a:pt x="1338122" y="2686266"/>
                </a:lnTo>
                <a:lnTo>
                  <a:pt x="1348994" y="2624963"/>
                </a:lnTo>
                <a:close/>
              </a:path>
              <a:path w="8093075" h="4695825">
                <a:moveTo>
                  <a:pt x="7042912" y="2609215"/>
                </a:moveTo>
                <a:lnTo>
                  <a:pt x="7032041" y="2547924"/>
                </a:lnTo>
                <a:lnTo>
                  <a:pt x="7000697" y="2490228"/>
                </a:lnTo>
                <a:lnTo>
                  <a:pt x="6950811" y="2437104"/>
                </a:lnTo>
                <a:lnTo>
                  <a:pt x="6919493" y="2412555"/>
                </a:lnTo>
                <a:lnTo>
                  <a:pt x="6884251" y="2389517"/>
                </a:lnTo>
                <a:lnTo>
                  <a:pt x="6845325" y="2368092"/>
                </a:lnTo>
                <a:lnTo>
                  <a:pt x="6802945" y="2348420"/>
                </a:lnTo>
                <a:lnTo>
                  <a:pt x="6757352" y="2330602"/>
                </a:lnTo>
                <a:lnTo>
                  <a:pt x="6708788" y="2314778"/>
                </a:lnTo>
                <a:lnTo>
                  <a:pt x="6657492" y="2301062"/>
                </a:lnTo>
                <a:lnTo>
                  <a:pt x="6603695" y="2289556"/>
                </a:lnTo>
                <a:lnTo>
                  <a:pt x="6547637" y="2280412"/>
                </a:lnTo>
                <a:lnTo>
                  <a:pt x="6489560" y="2273719"/>
                </a:lnTo>
                <a:lnTo>
                  <a:pt x="6429692" y="2269617"/>
                </a:lnTo>
                <a:lnTo>
                  <a:pt x="6368288" y="2268220"/>
                </a:lnTo>
                <a:lnTo>
                  <a:pt x="6306896" y="2269617"/>
                </a:lnTo>
                <a:lnTo>
                  <a:pt x="6247041" y="2273719"/>
                </a:lnTo>
                <a:lnTo>
                  <a:pt x="6188976" y="2280412"/>
                </a:lnTo>
                <a:lnTo>
                  <a:pt x="6132931" y="2289556"/>
                </a:lnTo>
                <a:lnTo>
                  <a:pt x="6079147" y="2301062"/>
                </a:lnTo>
                <a:lnTo>
                  <a:pt x="6027864" y="2314778"/>
                </a:lnTo>
                <a:lnTo>
                  <a:pt x="5979299" y="2330602"/>
                </a:lnTo>
                <a:lnTo>
                  <a:pt x="5933719" y="2348420"/>
                </a:lnTo>
                <a:lnTo>
                  <a:pt x="5891352" y="2368092"/>
                </a:lnTo>
                <a:lnTo>
                  <a:pt x="5852426" y="2389517"/>
                </a:lnTo>
                <a:lnTo>
                  <a:pt x="5817184" y="2412555"/>
                </a:lnTo>
                <a:lnTo>
                  <a:pt x="5785878" y="2437104"/>
                </a:lnTo>
                <a:lnTo>
                  <a:pt x="5735980" y="2490228"/>
                </a:lnTo>
                <a:lnTo>
                  <a:pt x="5704649" y="2547924"/>
                </a:lnTo>
                <a:lnTo>
                  <a:pt x="5693791" y="2609215"/>
                </a:lnTo>
                <a:lnTo>
                  <a:pt x="5696547" y="2640266"/>
                </a:lnTo>
                <a:lnTo>
                  <a:pt x="5717883" y="2699880"/>
                </a:lnTo>
                <a:lnTo>
                  <a:pt x="5758726" y="2755404"/>
                </a:lnTo>
                <a:lnTo>
                  <a:pt x="5817184" y="2805887"/>
                </a:lnTo>
                <a:lnTo>
                  <a:pt x="5852426" y="2828925"/>
                </a:lnTo>
                <a:lnTo>
                  <a:pt x="5891352" y="2850350"/>
                </a:lnTo>
                <a:lnTo>
                  <a:pt x="5933719" y="2870022"/>
                </a:lnTo>
                <a:lnTo>
                  <a:pt x="5979299" y="2887840"/>
                </a:lnTo>
                <a:lnTo>
                  <a:pt x="6027864" y="2903664"/>
                </a:lnTo>
                <a:lnTo>
                  <a:pt x="6079147" y="2917380"/>
                </a:lnTo>
                <a:lnTo>
                  <a:pt x="6132931" y="2928886"/>
                </a:lnTo>
                <a:lnTo>
                  <a:pt x="6188976" y="2938030"/>
                </a:lnTo>
                <a:lnTo>
                  <a:pt x="6247041" y="2944723"/>
                </a:lnTo>
                <a:lnTo>
                  <a:pt x="6306896" y="2948825"/>
                </a:lnTo>
                <a:lnTo>
                  <a:pt x="6368288" y="2950210"/>
                </a:lnTo>
                <a:lnTo>
                  <a:pt x="6429692" y="2948825"/>
                </a:lnTo>
                <a:lnTo>
                  <a:pt x="6489560" y="2944723"/>
                </a:lnTo>
                <a:lnTo>
                  <a:pt x="6547637" y="2938030"/>
                </a:lnTo>
                <a:lnTo>
                  <a:pt x="6603695" y="2928886"/>
                </a:lnTo>
                <a:lnTo>
                  <a:pt x="6657492" y="2917380"/>
                </a:lnTo>
                <a:lnTo>
                  <a:pt x="6708788" y="2903664"/>
                </a:lnTo>
                <a:lnTo>
                  <a:pt x="6757352" y="2887840"/>
                </a:lnTo>
                <a:lnTo>
                  <a:pt x="6802945" y="2870022"/>
                </a:lnTo>
                <a:lnTo>
                  <a:pt x="6845325" y="2850350"/>
                </a:lnTo>
                <a:lnTo>
                  <a:pt x="6884251" y="2828925"/>
                </a:lnTo>
                <a:lnTo>
                  <a:pt x="6919493" y="2805887"/>
                </a:lnTo>
                <a:lnTo>
                  <a:pt x="6950811" y="2781338"/>
                </a:lnTo>
                <a:lnTo>
                  <a:pt x="7000697" y="2728214"/>
                </a:lnTo>
                <a:lnTo>
                  <a:pt x="7032041" y="2670518"/>
                </a:lnTo>
                <a:lnTo>
                  <a:pt x="7042912" y="2609215"/>
                </a:lnTo>
                <a:close/>
              </a:path>
              <a:path w="8093075" h="4695825">
                <a:moveTo>
                  <a:pt x="8092694" y="4354576"/>
                </a:moveTo>
                <a:lnTo>
                  <a:pt x="8081823" y="4293286"/>
                </a:lnTo>
                <a:lnTo>
                  <a:pt x="8050492" y="4235602"/>
                </a:lnTo>
                <a:lnTo>
                  <a:pt x="8000593" y="4182478"/>
                </a:lnTo>
                <a:lnTo>
                  <a:pt x="7969288" y="4157929"/>
                </a:lnTo>
                <a:lnTo>
                  <a:pt x="7934045" y="4134878"/>
                </a:lnTo>
                <a:lnTo>
                  <a:pt x="7895120" y="4113466"/>
                </a:lnTo>
                <a:lnTo>
                  <a:pt x="7852753" y="4093781"/>
                </a:lnTo>
                <a:lnTo>
                  <a:pt x="7807172" y="4075976"/>
                </a:lnTo>
                <a:lnTo>
                  <a:pt x="7758608" y="4060139"/>
                </a:lnTo>
                <a:lnTo>
                  <a:pt x="7707325" y="4046423"/>
                </a:lnTo>
                <a:lnTo>
                  <a:pt x="7653541" y="4034917"/>
                </a:lnTo>
                <a:lnTo>
                  <a:pt x="7597495" y="4025773"/>
                </a:lnTo>
                <a:lnTo>
                  <a:pt x="7539431" y="4019080"/>
                </a:lnTo>
                <a:lnTo>
                  <a:pt x="7479576" y="4014978"/>
                </a:lnTo>
                <a:lnTo>
                  <a:pt x="7418197" y="4013581"/>
                </a:lnTo>
                <a:lnTo>
                  <a:pt x="7356805" y="4014978"/>
                </a:lnTo>
                <a:lnTo>
                  <a:pt x="7296950" y="4019080"/>
                </a:lnTo>
                <a:lnTo>
                  <a:pt x="7238886" y="4025773"/>
                </a:lnTo>
                <a:lnTo>
                  <a:pt x="7182840" y="4034917"/>
                </a:lnTo>
                <a:lnTo>
                  <a:pt x="7129056" y="4046423"/>
                </a:lnTo>
                <a:lnTo>
                  <a:pt x="7077773" y="4060139"/>
                </a:lnTo>
                <a:lnTo>
                  <a:pt x="7029209" y="4075976"/>
                </a:lnTo>
                <a:lnTo>
                  <a:pt x="6983628" y="4093781"/>
                </a:lnTo>
                <a:lnTo>
                  <a:pt x="6941261" y="4113466"/>
                </a:lnTo>
                <a:lnTo>
                  <a:pt x="6902336" y="4134878"/>
                </a:lnTo>
                <a:lnTo>
                  <a:pt x="6867093" y="4157929"/>
                </a:lnTo>
                <a:lnTo>
                  <a:pt x="6835788" y="4182478"/>
                </a:lnTo>
                <a:lnTo>
                  <a:pt x="6785889" y="4235602"/>
                </a:lnTo>
                <a:lnTo>
                  <a:pt x="6754558" y="4293286"/>
                </a:lnTo>
                <a:lnTo>
                  <a:pt x="6743700" y="4354576"/>
                </a:lnTo>
                <a:lnTo>
                  <a:pt x="6746456" y="4385615"/>
                </a:lnTo>
                <a:lnTo>
                  <a:pt x="6767792" y="4445228"/>
                </a:lnTo>
                <a:lnTo>
                  <a:pt x="6808635" y="4500765"/>
                </a:lnTo>
                <a:lnTo>
                  <a:pt x="6867093" y="4551235"/>
                </a:lnTo>
                <a:lnTo>
                  <a:pt x="6902336" y="4574286"/>
                </a:lnTo>
                <a:lnTo>
                  <a:pt x="6941261" y="4595698"/>
                </a:lnTo>
                <a:lnTo>
                  <a:pt x="6983628" y="4615383"/>
                </a:lnTo>
                <a:lnTo>
                  <a:pt x="7029209" y="4633188"/>
                </a:lnTo>
                <a:lnTo>
                  <a:pt x="7077773" y="4649025"/>
                </a:lnTo>
                <a:lnTo>
                  <a:pt x="7129056" y="4662741"/>
                </a:lnTo>
                <a:lnTo>
                  <a:pt x="7182840" y="4674247"/>
                </a:lnTo>
                <a:lnTo>
                  <a:pt x="7238886" y="4683391"/>
                </a:lnTo>
                <a:lnTo>
                  <a:pt x="7296950" y="4690084"/>
                </a:lnTo>
                <a:lnTo>
                  <a:pt x="7356805" y="4694186"/>
                </a:lnTo>
                <a:lnTo>
                  <a:pt x="7418197" y="4695571"/>
                </a:lnTo>
                <a:lnTo>
                  <a:pt x="7479576" y="4694186"/>
                </a:lnTo>
                <a:lnTo>
                  <a:pt x="7539431" y="4690084"/>
                </a:lnTo>
                <a:lnTo>
                  <a:pt x="7597495" y="4683391"/>
                </a:lnTo>
                <a:lnTo>
                  <a:pt x="7653541" y="4674247"/>
                </a:lnTo>
                <a:lnTo>
                  <a:pt x="7707325" y="4662741"/>
                </a:lnTo>
                <a:lnTo>
                  <a:pt x="7758608" y="4649025"/>
                </a:lnTo>
                <a:lnTo>
                  <a:pt x="7807172" y="4633188"/>
                </a:lnTo>
                <a:lnTo>
                  <a:pt x="7852753" y="4615383"/>
                </a:lnTo>
                <a:lnTo>
                  <a:pt x="7895120" y="4595698"/>
                </a:lnTo>
                <a:lnTo>
                  <a:pt x="7934045" y="4574286"/>
                </a:lnTo>
                <a:lnTo>
                  <a:pt x="7969288" y="4551235"/>
                </a:lnTo>
                <a:lnTo>
                  <a:pt x="8000593" y="4526686"/>
                </a:lnTo>
                <a:lnTo>
                  <a:pt x="8050492" y="4473562"/>
                </a:lnTo>
                <a:lnTo>
                  <a:pt x="8081823" y="4415879"/>
                </a:lnTo>
                <a:lnTo>
                  <a:pt x="8092694" y="4354576"/>
                </a:lnTo>
                <a:close/>
              </a:path>
              <a:path w="8093075" h="4695825">
                <a:moveTo>
                  <a:pt x="8092694" y="340995"/>
                </a:moveTo>
                <a:lnTo>
                  <a:pt x="8081823" y="279704"/>
                </a:lnTo>
                <a:lnTo>
                  <a:pt x="8050492" y="222008"/>
                </a:lnTo>
                <a:lnTo>
                  <a:pt x="8000593" y="168884"/>
                </a:lnTo>
                <a:lnTo>
                  <a:pt x="7969288" y="144335"/>
                </a:lnTo>
                <a:lnTo>
                  <a:pt x="7934045" y="121297"/>
                </a:lnTo>
                <a:lnTo>
                  <a:pt x="7895120" y="99872"/>
                </a:lnTo>
                <a:lnTo>
                  <a:pt x="7852753" y="80200"/>
                </a:lnTo>
                <a:lnTo>
                  <a:pt x="7807172" y="62382"/>
                </a:lnTo>
                <a:lnTo>
                  <a:pt x="7758608" y="46558"/>
                </a:lnTo>
                <a:lnTo>
                  <a:pt x="7707325" y="32842"/>
                </a:lnTo>
                <a:lnTo>
                  <a:pt x="7653541" y="21336"/>
                </a:lnTo>
                <a:lnTo>
                  <a:pt x="7597495" y="12192"/>
                </a:lnTo>
                <a:lnTo>
                  <a:pt x="7539431" y="5499"/>
                </a:lnTo>
                <a:lnTo>
                  <a:pt x="7479576" y="1397"/>
                </a:lnTo>
                <a:lnTo>
                  <a:pt x="7418197" y="0"/>
                </a:lnTo>
                <a:lnTo>
                  <a:pt x="7356805" y="1397"/>
                </a:lnTo>
                <a:lnTo>
                  <a:pt x="7296950" y="5499"/>
                </a:lnTo>
                <a:lnTo>
                  <a:pt x="7238886" y="12192"/>
                </a:lnTo>
                <a:lnTo>
                  <a:pt x="7182840" y="21336"/>
                </a:lnTo>
                <a:lnTo>
                  <a:pt x="7129056" y="32842"/>
                </a:lnTo>
                <a:lnTo>
                  <a:pt x="7077773" y="46558"/>
                </a:lnTo>
                <a:lnTo>
                  <a:pt x="7029209" y="62382"/>
                </a:lnTo>
                <a:lnTo>
                  <a:pt x="6983628" y="80200"/>
                </a:lnTo>
                <a:lnTo>
                  <a:pt x="6941261" y="99872"/>
                </a:lnTo>
                <a:lnTo>
                  <a:pt x="6902336" y="121297"/>
                </a:lnTo>
                <a:lnTo>
                  <a:pt x="6867093" y="144335"/>
                </a:lnTo>
                <a:lnTo>
                  <a:pt x="6835788" y="168884"/>
                </a:lnTo>
                <a:lnTo>
                  <a:pt x="6785889" y="222008"/>
                </a:lnTo>
                <a:lnTo>
                  <a:pt x="6754558" y="279704"/>
                </a:lnTo>
                <a:lnTo>
                  <a:pt x="6743700" y="340995"/>
                </a:lnTo>
                <a:lnTo>
                  <a:pt x="6746456" y="372021"/>
                </a:lnTo>
                <a:lnTo>
                  <a:pt x="6767792" y="431609"/>
                </a:lnTo>
                <a:lnTo>
                  <a:pt x="6808635" y="487133"/>
                </a:lnTo>
                <a:lnTo>
                  <a:pt x="6867093" y="537603"/>
                </a:lnTo>
                <a:lnTo>
                  <a:pt x="6902336" y="560654"/>
                </a:lnTo>
                <a:lnTo>
                  <a:pt x="6941261" y="582079"/>
                </a:lnTo>
                <a:lnTo>
                  <a:pt x="6983628" y="601764"/>
                </a:lnTo>
                <a:lnTo>
                  <a:pt x="7029209" y="619582"/>
                </a:lnTo>
                <a:lnTo>
                  <a:pt x="7077773" y="635419"/>
                </a:lnTo>
                <a:lnTo>
                  <a:pt x="7129056" y="649147"/>
                </a:lnTo>
                <a:lnTo>
                  <a:pt x="7182840" y="660654"/>
                </a:lnTo>
                <a:lnTo>
                  <a:pt x="7238886" y="669810"/>
                </a:lnTo>
                <a:lnTo>
                  <a:pt x="7296950" y="676503"/>
                </a:lnTo>
                <a:lnTo>
                  <a:pt x="7356805" y="680605"/>
                </a:lnTo>
                <a:lnTo>
                  <a:pt x="7418197" y="681990"/>
                </a:lnTo>
                <a:lnTo>
                  <a:pt x="7479576" y="680605"/>
                </a:lnTo>
                <a:lnTo>
                  <a:pt x="7539431" y="676503"/>
                </a:lnTo>
                <a:lnTo>
                  <a:pt x="7597495" y="669810"/>
                </a:lnTo>
                <a:lnTo>
                  <a:pt x="7653541" y="660654"/>
                </a:lnTo>
                <a:lnTo>
                  <a:pt x="7707325" y="649147"/>
                </a:lnTo>
                <a:lnTo>
                  <a:pt x="7758608" y="635419"/>
                </a:lnTo>
                <a:lnTo>
                  <a:pt x="7807172" y="619582"/>
                </a:lnTo>
                <a:lnTo>
                  <a:pt x="7852753" y="601764"/>
                </a:lnTo>
                <a:lnTo>
                  <a:pt x="7895120" y="582079"/>
                </a:lnTo>
                <a:lnTo>
                  <a:pt x="7934045" y="560654"/>
                </a:lnTo>
                <a:lnTo>
                  <a:pt x="7969288" y="537603"/>
                </a:lnTo>
                <a:lnTo>
                  <a:pt x="8000593" y="513054"/>
                </a:lnTo>
                <a:lnTo>
                  <a:pt x="8050492" y="459943"/>
                </a:lnTo>
                <a:lnTo>
                  <a:pt x="8081823" y="402259"/>
                </a:lnTo>
                <a:lnTo>
                  <a:pt x="8092694" y="340995"/>
                </a:lnTo>
                <a:close/>
              </a:path>
            </a:pathLst>
          </a:custGeom>
          <a:solidFill>
            <a:srgbClr val="FCF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535804" y="737361"/>
            <a:ext cx="45129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1.</a:t>
            </a:r>
            <a:r>
              <a:rPr dirty="0" sz="1800" spc="-6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Обеспечить</a:t>
            </a:r>
            <a:r>
              <a:rPr dirty="0" sz="1800" spc="-1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единые</a:t>
            </a:r>
            <a:r>
              <a:rPr dirty="0" sz="1800" spc="-6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для</a:t>
            </a:r>
            <a:r>
              <a:rPr dirty="0" sz="1800" spc="-6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содержание</a:t>
            </a:r>
            <a:r>
              <a:rPr dirty="0" sz="1800" spc="-9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дошкольного</a:t>
            </a:r>
            <a:r>
              <a:rPr dirty="0" sz="1800" spc="-7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планируемые</a:t>
            </a:r>
            <a:r>
              <a:rPr dirty="0" sz="1800" spc="-7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результаты</a:t>
            </a:r>
            <a:r>
              <a:rPr dirty="0" sz="1800" spc="-4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освоения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образовательной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программы.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54353" y="2883153"/>
            <a:ext cx="7847965" cy="341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00" marR="1064895" indent="-2540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4000" algn="l"/>
              </a:tabLst>
            </a:pP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Приобщать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детей</a:t>
            </a:r>
            <a:r>
              <a:rPr dirty="0" sz="1800" spc="-3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в</a:t>
            </a:r>
            <a:r>
              <a:rPr dirty="0" sz="1800" spc="-5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соответствии</a:t>
            </a:r>
            <a:r>
              <a:rPr dirty="0" sz="1800" spc="-1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с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возрастными</a:t>
            </a:r>
            <a:endParaRPr sz="1800">
              <a:latin typeface="Arial"/>
              <a:cs typeface="Arial"/>
            </a:endParaRPr>
          </a:p>
          <a:p>
            <a:pPr algn="ctr" marR="1064260">
              <a:lnSpc>
                <a:spcPct val="100000"/>
              </a:lnSpc>
            </a:pP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особенностями</a:t>
            </a:r>
            <a:r>
              <a:rPr dirty="0" sz="1800" spc="-4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к</a:t>
            </a:r>
            <a:r>
              <a:rPr dirty="0" sz="1800" spc="-5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базовым</a:t>
            </a:r>
            <a:r>
              <a:rPr dirty="0" sz="1800" spc="-5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ценностям</a:t>
            </a:r>
            <a:r>
              <a:rPr dirty="0" sz="1800" spc="-2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российского</a:t>
            </a:r>
            <a:r>
              <a:rPr dirty="0" sz="1800" spc="-4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народа,</a:t>
            </a:r>
            <a:endParaRPr sz="1800">
              <a:latin typeface="Arial"/>
              <a:cs typeface="Arial"/>
            </a:endParaRPr>
          </a:p>
          <a:p>
            <a:pPr algn="ctr" marL="338455" marR="1403350" indent="-2540">
              <a:lnSpc>
                <a:spcPct val="100000"/>
              </a:lnSpc>
            </a:pP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создание</a:t>
            </a:r>
            <a:r>
              <a:rPr dirty="0" sz="1800" spc="-11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условий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для</a:t>
            </a:r>
            <a:r>
              <a:rPr dirty="0" sz="1800" spc="-11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формирования</a:t>
            </a:r>
            <a:r>
              <a:rPr dirty="0" sz="1800" spc="-5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ценностного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отношения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к</a:t>
            </a:r>
            <a:r>
              <a:rPr dirty="0" sz="1800" spc="-10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окружающему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7D2316"/>
                </a:solidFill>
                <a:latin typeface="Arial"/>
                <a:cs typeface="Arial"/>
              </a:rPr>
              <a:t>миру,</a:t>
            </a:r>
            <a:r>
              <a:rPr dirty="0" sz="1800" spc="-8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становления</a:t>
            </a:r>
            <a:r>
              <a:rPr dirty="0" sz="1800" spc="-6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опыта</a:t>
            </a:r>
            <a:endParaRPr sz="1800">
              <a:latin typeface="Arial"/>
              <a:cs typeface="Arial"/>
            </a:endParaRPr>
          </a:p>
          <a:p>
            <a:pPr algn="ctr" marR="1065530">
              <a:lnSpc>
                <a:spcPct val="100000"/>
              </a:lnSpc>
            </a:pP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действий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и</a:t>
            </a:r>
            <a:r>
              <a:rPr dirty="0" sz="1800" spc="-7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поступков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на</a:t>
            </a:r>
            <a:r>
              <a:rPr dirty="0" sz="1800" spc="-8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основе</a:t>
            </a:r>
            <a:r>
              <a:rPr dirty="0" sz="1800" spc="-7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осмысления</a:t>
            </a:r>
            <a:r>
              <a:rPr dirty="0" sz="1800" spc="-5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ценностей.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800">
              <a:latin typeface="Arial"/>
              <a:cs typeface="Arial"/>
            </a:endParaRPr>
          </a:p>
          <a:p>
            <a:pPr marL="2754630" indent="-2540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754630" algn="l"/>
              </a:tabLst>
            </a:pP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Обеспечить</a:t>
            </a:r>
            <a:r>
              <a:rPr dirty="0" sz="1800" spc="-4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достижение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детьми</a:t>
            </a:r>
            <a:r>
              <a:rPr dirty="0" sz="1800" spc="-5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на</a:t>
            </a:r>
            <a:r>
              <a:rPr dirty="0" sz="1800" spc="-10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этапе</a:t>
            </a:r>
            <a:endParaRPr sz="1800">
              <a:latin typeface="Arial"/>
              <a:cs typeface="Arial"/>
            </a:endParaRPr>
          </a:p>
          <a:p>
            <a:pPr algn="ctr" marL="2107565" marR="5080">
              <a:lnSpc>
                <a:spcPct val="100000"/>
              </a:lnSpc>
            </a:pP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завершения</a:t>
            </a:r>
            <a:r>
              <a:rPr dirty="0" sz="1800" spc="-2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ДО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уровня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развития,</a:t>
            </a:r>
            <a:r>
              <a:rPr dirty="0" sz="1800" spc="-1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7D2316"/>
                </a:solidFill>
                <a:latin typeface="Arial"/>
                <a:cs typeface="Arial"/>
              </a:rPr>
              <a:t>необходимого</a:t>
            </a:r>
            <a:r>
              <a:rPr dirty="0" sz="1800" spc="-5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7D2316"/>
                </a:solidFill>
                <a:latin typeface="Arial"/>
                <a:cs typeface="Arial"/>
              </a:rPr>
              <a:t>и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достаточного</a:t>
            </a:r>
            <a:r>
              <a:rPr dirty="0" sz="1800" spc="-4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для</a:t>
            </a:r>
            <a:r>
              <a:rPr dirty="0" sz="1800" spc="-9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успешного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освоения</a:t>
            </a:r>
            <a:r>
              <a:rPr dirty="0" sz="1800" spc="-8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7D2316"/>
                </a:solidFill>
                <a:latin typeface="Arial"/>
                <a:cs typeface="Arial"/>
              </a:rPr>
              <a:t>ими</a:t>
            </a:r>
            <a:endParaRPr sz="1800">
              <a:latin typeface="Arial"/>
              <a:cs typeface="Arial"/>
            </a:endParaRPr>
          </a:p>
          <a:p>
            <a:pPr algn="ctr" marL="2220595" marR="118110">
              <a:lnSpc>
                <a:spcPct val="100000"/>
              </a:lnSpc>
            </a:pP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образовательных</a:t>
            </a:r>
            <a:r>
              <a:rPr dirty="0" sz="1800" spc="-3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D2316"/>
                </a:solidFill>
                <a:latin typeface="Arial"/>
                <a:cs typeface="Arial"/>
              </a:rPr>
              <a:t>программ</a:t>
            </a:r>
            <a:r>
              <a:rPr dirty="0" sz="1800" spc="-75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начального</a:t>
            </a:r>
            <a:r>
              <a:rPr dirty="0" sz="1800" spc="-60" b="1">
                <a:solidFill>
                  <a:srgbClr val="7D231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D2316"/>
                </a:solidFill>
                <a:latin typeface="Arial"/>
                <a:cs typeface="Arial"/>
              </a:rPr>
              <a:t>общего образования.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"/>
              <a:ext cx="2146299" cy="685774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98120" cy="6858000"/>
            </a:xfrm>
            <a:custGeom>
              <a:avLst/>
              <a:gdLst/>
              <a:ahLst/>
              <a:cxnLst/>
              <a:rect l="l" t="t" r="r" b="b"/>
              <a:pathLst>
                <a:path w="198120" h="6858000">
                  <a:moveTo>
                    <a:pt x="198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8120" y="685800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" y="3166490"/>
              <a:ext cx="1479550" cy="508000"/>
            </a:xfrm>
            <a:custGeom>
              <a:avLst/>
              <a:gdLst/>
              <a:ahLst/>
              <a:cxnLst/>
              <a:rect l="l" t="t" r="r" b="b"/>
              <a:pathLst>
                <a:path w="1479550" h="508000">
                  <a:moveTo>
                    <a:pt x="0" y="0"/>
                  </a:moveTo>
                  <a:lnTo>
                    <a:pt x="0" y="504952"/>
                  </a:lnTo>
                  <a:lnTo>
                    <a:pt x="1104405" y="508000"/>
                  </a:lnTo>
                  <a:lnTo>
                    <a:pt x="1213079" y="508000"/>
                  </a:lnTo>
                  <a:lnTo>
                    <a:pt x="1218108" y="503301"/>
                  </a:lnTo>
                  <a:lnTo>
                    <a:pt x="1219784" y="501650"/>
                  </a:lnTo>
                  <a:lnTo>
                    <a:pt x="1221829" y="500126"/>
                  </a:lnTo>
                  <a:lnTo>
                    <a:pt x="1223505" y="498475"/>
                  </a:lnTo>
                  <a:lnTo>
                    <a:pt x="1471613" y="269621"/>
                  </a:lnTo>
                  <a:lnTo>
                    <a:pt x="1477328" y="262403"/>
                  </a:lnTo>
                  <a:lnTo>
                    <a:pt x="1479233" y="255222"/>
                  </a:lnTo>
                  <a:lnTo>
                    <a:pt x="1477328" y="248064"/>
                  </a:lnTo>
                  <a:lnTo>
                    <a:pt x="1471613" y="240919"/>
                  </a:lnTo>
                  <a:lnTo>
                    <a:pt x="1223505" y="12064"/>
                  </a:lnTo>
                  <a:lnTo>
                    <a:pt x="1218108" y="12064"/>
                  </a:lnTo>
                  <a:lnTo>
                    <a:pt x="1218108" y="7238"/>
                  </a:lnTo>
                  <a:lnTo>
                    <a:pt x="1213079" y="7238"/>
                  </a:lnTo>
                  <a:lnTo>
                    <a:pt x="1207872" y="2412"/>
                  </a:lnTo>
                  <a:lnTo>
                    <a:pt x="1104405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2236" y="2784094"/>
            <a:ext cx="10407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A42F0F"/>
                </a:solidFill>
                <a:latin typeface="Calibri"/>
                <a:cs typeface="Calibri"/>
              </a:rPr>
              <a:t>Педагоги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5952" y="3698875"/>
            <a:ext cx="1014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A42F0F"/>
                </a:solidFill>
                <a:latin typeface="Calibri"/>
                <a:cs typeface="Calibri"/>
              </a:rPr>
              <a:t>должны: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888" y="1211580"/>
            <a:ext cx="5911596" cy="79552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52780" y="1317053"/>
            <a:ext cx="5701030" cy="584835"/>
          </a:xfrm>
          <a:prstGeom prst="rect">
            <a:avLst/>
          </a:prstGeom>
          <a:solidFill>
            <a:srgbClr val="F8CFC3"/>
          </a:solidFill>
        </p:spPr>
        <p:txBody>
          <a:bodyPr wrap="square" lIns="0" tIns="33020" rIns="0" bIns="0" rtlCol="0" vert="horz">
            <a:spAutoFit/>
          </a:bodyPr>
          <a:lstStyle/>
          <a:p>
            <a:pPr marL="631190" marR="406400" indent="-220979">
              <a:lnSpc>
                <a:spcPct val="100000"/>
              </a:lnSpc>
              <a:spcBef>
                <a:spcPts val="260"/>
              </a:spcBef>
            </a:pP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выстраивать</a:t>
            </a:r>
            <a:r>
              <a:rPr dirty="0" sz="1600" spc="-4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образовательную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деятельность</a:t>
            </a:r>
            <a:r>
              <a:rPr dirty="0" sz="1600" spc="-2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на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основе индивидуальных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особенностей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каждого</a:t>
            </a:r>
            <a:r>
              <a:rPr dirty="0" sz="1600" spc="-2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ребенка;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015740" y="2974848"/>
            <a:ext cx="5890260" cy="1041400"/>
            <a:chOff x="4015740" y="2974848"/>
            <a:chExt cx="5890260" cy="104140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5740" y="2974848"/>
              <a:ext cx="5890260" cy="104089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120642" y="3079330"/>
              <a:ext cx="5701030" cy="831215"/>
            </a:xfrm>
            <a:custGeom>
              <a:avLst/>
              <a:gdLst/>
              <a:ahLst/>
              <a:cxnLst/>
              <a:rect l="l" t="t" r="r" b="b"/>
              <a:pathLst>
                <a:path w="5701030" h="831214">
                  <a:moveTo>
                    <a:pt x="5700902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5700902" y="830999"/>
                  </a:lnTo>
                  <a:lnTo>
                    <a:pt x="5700902" y="0"/>
                  </a:lnTo>
                  <a:close/>
                </a:path>
              </a:pathLst>
            </a:custGeom>
            <a:solidFill>
              <a:srgbClr val="F8CF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517516" y="3100831"/>
            <a:ext cx="49028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317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обеспечивать</a:t>
            </a:r>
            <a:r>
              <a:rPr dirty="0" sz="1600" spc="-6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сотрудничество родителей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и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детей, совершеннолетних</a:t>
            </a:r>
            <a:r>
              <a:rPr dirty="0" sz="1600" spc="-5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членов</a:t>
            </a:r>
            <a:r>
              <a:rPr dirty="0" sz="1600" spc="-4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семьи,</a:t>
            </a:r>
            <a:r>
              <a:rPr dirty="0" sz="1600" spc="-4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которые</a:t>
            </a:r>
            <a:r>
              <a:rPr dirty="0" sz="1600" spc="-3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принимают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участие</a:t>
            </a:r>
            <a:r>
              <a:rPr dirty="0" sz="1600" spc="-2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</a:t>
            </a:r>
            <a:r>
              <a:rPr dirty="0" sz="1600" spc="-2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их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воспитании;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7255" y="3968496"/>
            <a:ext cx="5911596" cy="104089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772539" y="4073232"/>
            <a:ext cx="5701030" cy="831215"/>
          </a:xfrm>
          <a:prstGeom prst="rect">
            <a:avLst/>
          </a:prstGeom>
          <a:solidFill>
            <a:srgbClr val="F8CF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297815" marR="294005" indent="212090">
              <a:lnSpc>
                <a:spcPct val="100000"/>
              </a:lnSpc>
              <a:spcBef>
                <a:spcPts val="265"/>
              </a:spcBef>
            </a:pP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поддерживать</a:t>
            </a:r>
            <a:r>
              <a:rPr dirty="0" sz="1600" spc="-1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инициативу</a:t>
            </a:r>
            <a:r>
              <a:rPr dirty="0" sz="1600" spc="-3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детей</a:t>
            </a:r>
            <a:r>
              <a:rPr dirty="0" sz="1600" spc="-2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различных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видах деятельности</a:t>
            </a:r>
            <a:r>
              <a:rPr dirty="0" sz="1600" spc="-3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приобщать</a:t>
            </a:r>
            <a:r>
              <a:rPr dirty="0" sz="1600" spc="-5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их</a:t>
            </a:r>
            <a:r>
              <a:rPr dirty="0" sz="1600" spc="-3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к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социокультурным</a:t>
            </a:r>
            <a:r>
              <a:rPr dirty="0" sz="1600" spc="-3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нормам,</a:t>
            </a:r>
            <a:endParaRPr sz="1600">
              <a:latin typeface="Calibri"/>
              <a:cs typeface="Calibri"/>
            </a:endParaRPr>
          </a:p>
          <a:p>
            <a:pPr marL="935355">
              <a:lnSpc>
                <a:spcPct val="100000"/>
              </a:lnSpc>
            </a:pP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традициям</a:t>
            </a:r>
            <a:r>
              <a:rPr dirty="0" sz="1600" spc="-2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семьи,</a:t>
            </a:r>
            <a:r>
              <a:rPr dirty="0" sz="1600" spc="-4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общества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и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государства;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888" y="5431535"/>
            <a:ext cx="5911596" cy="79400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52780" y="5535942"/>
            <a:ext cx="5701030" cy="584835"/>
          </a:xfrm>
          <a:prstGeom prst="rect">
            <a:avLst/>
          </a:prstGeom>
          <a:solidFill>
            <a:srgbClr val="F8CFC3"/>
          </a:solidFill>
        </p:spPr>
        <p:txBody>
          <a:bodyPr wrap="square" lIns="0" tIns="34290" rIns="0" bIns="0" rtlCol="0" vert="horz">
            <a:spAutoFit/>
          </a:bodyPr>
          <a:lstStyle/>
          <a:p>
            <a:pPr marL="930275" marR="211454" indent="-713740">
              <a:lnSpc>
                <a:spcPct val="100000"/>
              </a:lnSpc>
              <a:spcBef>
                <a:spcPts val="270"/>
              </a:spcBef>
            </a:pP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формировать</a:t>
            </a:r>
            <a:r>
              <a:rPr dirty="0" sz="1600" spc="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познавательные</a:t>
            </a:r>
            <a:r>
              <a:rPr dirty="0" sz="1600" spc="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интересы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и</a:t>
            </a:r>
            <a:r>
              <a:rPr dirty="0" sz="1600" spc="1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познавательные действия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</a:t>
            </a:r>
            <a:r>
              <a:rPr dirty="0" sz="1600" spc="-5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различных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видах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15740" y="4962144"/>
            <a:ext cx="5890260" cy="54864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120641" y="5067198"/>
            <a:ext cx="5701030" cy="339090"/>
          </a:xfrm>
          <a:prstGeom prst="rect">
            <a:avLst/>
          </a:prstGeom>
          <a:solidFill>
            <a:srgbClr val="F8CFC3"/>
          </a:solidFill>
        </p:spPr>
        <p:txBody>
          <a:bodyPr wrap="square" lIns="0" tIns="34290" rIns="0" bIns="0" rtlCol="0" vert="horz">
            <a:spAutoFit/>
          </a:bodyPr>
          <a:lstStyle/>
          <a:p>
            <a:pPr marL="478155">
              <a:lnSpc>
                <a:spcPct val="100000"/>
              </a:lnSpc>
              <a:spcBef>
                <a:spcPts val="270"/>
              </a:spcBef>
            </a:pP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учитывать</a:t>
            </a:r>
            <a:r>
              <a:rPr dirty="0" sz="1600" spc="-7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этнокультурную</a:t>
            </a:r>
            <a:r>
              <a:rPr dirty="0" sz="1600" spc="-5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ситуацию</a:t>
            </a:r>
            <a:r>
              <a:rPr dirty="0" sz="1600" spc="-6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развития</a:t>
            </a:r>
            <a:r>
              <a:rPr dirty="0" sz="1600" spc="-6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детей;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6963" y="1979676"/>
            <a:ext cx="6091428" cy="104089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721611" y="2084285"/>
            <a:ext cx="5882005" cy="831215"/>
          </a:xfrm>
          <a:prstGeom prst="rect">
            <a:avLst/>
          </a:prstGeom>
          <a:solidFill>
            <a:srgbClr val="F8CFC3"/>
          </a:solidFill>
        </p:spPr>
        <p:txBody>
          <a:bodyPr wrap="square" lIns="0" tIns="33655" rIns="0" bIns="0" rtlCol="0" vert="horz">
            <a:spAutoFit/>
          </a:bodyPr>
          <a:lstStyle/>
          <a:p>
            <a:pPr algn="ctr" marL="564515" marR="561975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обеспечивать</a:t>
            </a:r>
            <a:r>
              <a:rPr dirty="0" sz="1600" spc="-6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возрастную</a:t>
            </a:r>
            <a:r>
              <a:rPr dirty="0" sz="1600" spc="-2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адекватность</a:t>
            </a:r>
            <a:r>
              <a:rPr dirty="0" sz="1600" spc="-6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дошкольного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образования,</a:t>
            </a:r>
            <a:r>
              <a:rPr dirty="0" sz="1600" spc="-6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521708"/>
                </a:solidFill>
                <a:latin typeface="Calibri"/>
                <a:cs typeface="Calibri"/>
              </a:rPr>
              <a:t>когда</a:t>
            </a:r>
            <a:r>
              <a:rPr dirty="0" sz="1600" spc="-7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условия,</a:t>
            </a:r>
            <a:r>
              <a:rPr dirty="0" sz="1600" spc="-5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требования,</a:t>
            </a:r>
            <a:r>
              <a:rPr dirty="0" sz="1600" spc="-6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методы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соответствуют</a:t>
            </a:r>
            <a:r>
              <a:rPr dirty="0" sz="1600" spc="-3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возрасту</a:t>
            </a:r>
            <a:r>
              <a:rPr dirty="0" sz="1600" spc="-2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и</a:t>
            </a:r>
            <a:r>
              <a:rPr dirty="0" sz="1600" spc="-4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особенностям</a:t>
            </a:r>
            <a:r>
              <a:rPr dirty="0" sz="1600" spc="-40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развития</a:t>
            </a:r>
            <a:r>
              <a:rPr dirty="0" sz="1600" spc="-2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детей;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04844" y="6146291"/>
            <a:ext cx="6091428" cy="548640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809872" y="6250876"/>
            <a:ext cx="5882005" cy="339090"/>
          </a:xfrm>
          <a:prstGeom prst="rect">
            <a:avLst/>
          </a:prstGeom>
          <a:solidFill>
            <a:srgbClr val="F8CFC3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организовывать</a:t>
            </a:r>
            <a:r>
              <a:rPr dirty="0" sz="1600" spc="-4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сотрудничество</a:t>
            </a:r>
            <a:r>
              <a:rPr dirty="0" sz="1600" spc="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ДОО</a:t>
            </a:r>
            <a:r>
              <a:rPr dirty="0" sz="1600" spc="-1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21708"/>
                </a:solidFill>
                <a:latin typeface="Calibri"/>
                <a:cs typeface="Calibri"/>
              </a:rPr>
              <a:t>с</a:t>
            </a:r>
            <a:r>
              <a:rPr dirty="0" sz="1600" spc="-25" b="1">
                <a:solidFill>
                  <a:srgbClr val="52170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21708"/>
                </a:solidFill>
                <a:latin typeface="Calibri"/>
                <a:cs typeface="Calibri"/>
              </a:rPr>
              <a:t>семьей.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25653" y="296036"/>
            <a:ext cx="30956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i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Calibri"/>
                <a:cs typeface="Calibri"/>
              </a:rPr>
              <a:t>Принципы</a:t>
            </a:r>
            <a:r>
              <a:rPr dirty="0" u="sng" spc="-75" i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i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Calibri"/>
                <a:cs typeface="Calibri"/>
              </a:rPr>
              <a:t>ФОП</a:t>
            </a:r>
            <a:r>
              <a:rPr dirty="0" u="sng" spc="-80" i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pc="-25" i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Calibri"/>
                <a:cs typeface="Calibri"/>
              </a:rPr>
              <a:t>ДО: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3481196" y="231394"/>
            <a:ext cx="62134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Ребенок</a:t>
            </a:r>
            <a:r>
              <a:rPr dirty="0" u="sng" sz="1800" spc="9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800" spc="12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участник</a:t>
            </a:r>
            <a:r>
              <a:rPr dirty="0" u="sng" sz="1800" spc="1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образовательных</a:t>
            </a:r>
            <a:r>
              <a:rPr dirty="0" u="sng" sz="1800" spc="105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отношений,</a:t>
            </a:r>
            <a:r>
              <a:rPr dirty="0" sz="1800" spc="-10" b="1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который</a:t>
            </a:r>
            <a:r>
              <a:rPr dirty="0" u="sng" sz="1800" spc="85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полноценно</a:t>
            </a:r>
            <a:r>
              <a:rPr dirty="0" u="sng" sz="1800" spc="6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5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проживает</a:t>
            </a:r>
            <a:r>
              <a:rPr dirty="0" u="sng" sz="1800" spc="6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все</a:t>
            </a:r>
            <a:r>
              <a:rPr dirty="0" u="sng" sz="1800" spc="1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этапы</a:t>
            </a:r>
            <a:r>
              <a:rPr dirty="0" u="sng" sz="1800" spc="10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40" b="1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Arial"/>
                <a:cs typeface="Arial"/>
              </a:rPr>
              <a:t>детства.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86369" y="804037"/>
            <a:ext cx="1766824" cy="2324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936738" y="4198492"/>
              <a:ext cx="792480" cy="731520"/>
            </a:xfrm>
            <a:custGeom>
              <a:avLst/>
              <a:gdLst/>
              <a:ahLst/>
              <a:cxnLst/>
              <a:rect l="l" t="t" r="r" b="b"/>
              <a:pathLst>
                <a:path w="792479" h="731520">
                  <a:moveTo>
                    <a:pt x="0" y="365759"/>
                  </a:moveTo>
                  <a:lnTo>
                    <a:pt x="3087" y="319869"/>
                  </a:lnTo>
                  <a:lnTo>
                    <a:pt x="12102" y="275682"/>
                  </a:lnTo>
                  <a:lnTo>
                    <a:pt x="26673" y="233542"/>
                  </a:lnTo>
                  <a:lnTo>
                    <a:pt x="46428" y="193790"/>
                  </a:lnTo>
                  <a:lnTo>
                    <a:pt x="70997" y="156770"/>
                  </a:lnTo>
                  <a:lnTo>
                    <a:pt x="100007" y="122822"/>
                  </a:lnTo>
                  <a:lnTo>
                    <a:pt x="133087" y="92291"/>
                  </a:lnTo>
                  <a:lnTo>
                    <a:pt x="169866" y="65517"/>
                  </a:lnTo>
                  <a:lnTo>
                    <a:pt x="209972" y="42844"/>
                  </a:lnTo>
                  <a:lnTo>
                    <a:pt x="253034" y="24613"/>
                  </a:lnTo>
                  <a:lnTo>
                    <a:pt x="298680" y="11167"/>
                  </a:lnTo>
                  <a:lnTo>
                    <a:pt x="346539" y="2848"/>
                  </a:lnTo>
                  <a:lnTo>
                    <a:pt x="396239" y="0"/>
                  </a:lnTo>
                  <a:lnTo>
                    <a:pt x="445940" y="2848"/>
                  </a:lnTo>
                  <a:lnTo>
                    <a:pt x="493799" y="11167"/>
                  </a:lnTo>
                  <a:lnTo>
                    <a:pt x="539445" y="24613"/>
                  </a:lnTo>
                  <a:lnTo>
                    <a:pt x="582507" y="42844"/>
                  </a:lnTo>
                  <a:lnTo>
                    <a:pt x="622613" y="65517"/>
                  </a:lnTo>
                  <a:lnTo>
                    <a:pt x="659392" y="92291"/>
                  </a:lnTo>
                  <a:lnTo>
                    <a:pt x="692472" y="122822"/>
                  </a:lnTo>
                  <a:lnTo>
                    <a:pt x="721482" y="156770"/>
                  </a:lnTo>
                  <a:lnTo>
                    <a:pt x="746051" y="193790"/>
                  </a:lnTo>
                  <a:lnTo>
                    <a:pt x="765806" y="233542"/>
                  </a:lnTo>
                  <a:lnTo>
                    <a:pt x="780377" y="275682"/>
                  </a:lnTo>
                  <a:lnTo>
                    <a:pt x="789392" y="319869"/>
                  </a:lnTo>
                  <a:lnTo>
                    <a:pt x="792479" y="365759"/>
                  </a:lnTo>
                  <a:lnTo>
                    <a:pt x="789392" y="411625"/>
                  </a:lnTo>
                  <a:lnTo>
                    <a:pt x="780377" y="455795"/>
                  </a:lnTo>
                  <a:lnTo>
                    <a:pt x="765806" y="497925"/>
                  </a:lnTo>
                  <a:lnTo>
                    <a:pt x="746051" y="537673"/>
                  </a:lnTo>
                  <a:lnTo>
                    <a:pt x="721482" y="574694"/>
                  </a:lnTo>
                  <a:lnTo>
                    <a:pt x="692472" y="608646"/>
                  </a:lnTo>
                  <a:lnTo>
                    <a:pt x="659392" y="639185"/>
                  </a:lnTo>
                  <a:lnTo>
                    <a:pt x="622613" y="665967"/>
                  </a:lnTo>
                  <a:lnTo>
                    <a:pt x="582507" y="688650"/>
                  </a:lnTo>
                  <a:lnTo>
                    <a:pt x="539445" y="706891"/>
                  </a:lnTo>
                  <a:lnTo>
                    <a:pt x="493799" y="720344"/>
                  </a:lnTo>
                  <a:lnTo>
                    <a:pt x="445940" y="728669"/>
                  </a:lnTo>
                  <a:lnTo>
                    <a:pt x="396239" y="731519"/>
                  </a:lnTo>
                  <a:lnTo>
                    <a:pt x="346539" y="728669"/>
                  </a:lnTo>
                  <a:lnTo>
                    <a:pt x="298680" y="720344"/>
                  </a:lnTo>
                  <a:lnTo>
                    <a:pt x="253034" y="706891"/>
                  </a:lnTo>
                  <a:lnTo>
                    <a:pt x="209972" y="688650"/>
                  </a:lnTo>
                  <a:lnTo>
                    <a:pt x="169866" y="665967"/>
                  </a:lnTo>
                  <a:lnTo>
                    <a:pt x="133087" y="639185"/>
                  </a:lnTo>
                  <a:lnTo>
                    <a:pt x="100007" y="608646"/>
                  </a:lnTo>
                  <a:lnTo>
                    <a:pt x="70997" y="574694"/>
                  </a:lnTo>
                  <a:lnTo>
                    <a:pt x="46428" y="537673"/>
                  </a:lnTo>
                  <a:lnTo>
                    <a:pt x="26673" y="497925"/>
                  </a:lnTo>
                  <a:lnTo>
                    <a:pt x="12102" y="455795"/>
                  </a:lnTo>
                  <a:lnTo>
                    <a:pt x="3087" y="411625"/>
                  </a:lnTo>
                  <a:lnTo>
                    <a:pt x="0" y="36575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586" y="4414392"/>
              <a:ext cx="3672078" cy="24436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211" y="5325996"/>
              <a:ext cx="1532001" cy="153200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06476" y="248792"/>
            <a:ext cx="9687560" cy="4906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1190" marR="1316990" indent="6045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235710" algn="l"/>
              </a:tabLst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«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Образовательные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программы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дошкольного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образования разрабатываются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утверждаются</a:t>
            </a:r>
            <a:r>
              <a:rPr dirty="0" sz="1800" spc="-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организацией,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осуществляющей образовательную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деятельность,</a:t>
            </a:r>
            <a:r>
              <a:rPr dirty="0" sz="1800" spc="-3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соответствии</a:t>
            </a:r>
            <a:r>
              <a:rPr dirty="0" sz="1800" spc="-3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с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федеральным</a:t>
            </a:r>
            <a:endParaRPr sz="1800">
              <a:latin typeface="Arial"/>
              <a:cs typeface="Arial"/>
            </a:endParaRPr>
          </a:p>
          <a:p>
            <a:pPr algn="ctr" marL="44450" marR="728980">
              <a:lnSpc>
                <a:spcPct val="100000"/>
              </a:lnSpc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государственным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образовательным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стандартом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дошкольного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образования</a:t>
            </a:r>
            <a:r>
              <a:rPr dirty="0" sz="1800" spc="-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и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соответствующей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федеральной</a:t>
            </a:r>
            <a:r>
              <a:rPr dirty="0" sz="1800" spc="-8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образовательной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программой</a:t>
            </a:r>
            <a:r>
              <a:rPr dirty="0" sz="1800" spc="-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дошкольного образования.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Содержание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планируемые</a:t>
            </a:r>
            <a:r>
              <a:rPr dirty="0" sz="1800" spc="-3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результаты</a:t>
            </a:r>
            <a:r>
              <a:rPr dirty="0" sz="1800" spc="-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разработанных</a:t>
            </a:r>
            <a:endParaRPr sz="1800">
              <a:latin typeface="Arial"/>
              <a:cs typeface="Arial"/>
            </a:endParaRPr>
          </a:p>
          <a:p>
            <a:pPr algn="ctr" marL="12700" marR="697230">
              <a:lnSpc>
                <a:spcPct val="100000"/>
              </a:lnSpc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образовательными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организациями</a:t>
            </a:r>
            <a:r>
              <a:rPr dirty="0" sz="18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образовательных</a:t>
            </a:r>
            <a:r>
              <a:rPr dirty="0" sz="1800" spc="-3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должны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быть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не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ниже</a:t>
            </a:r>
            <a:r>
              <a:rPr dirty="0" sz="18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соответствующих</a:t>
            </a:r>
            <a:r>
              <a:rPr dirty="0" sz="1800" spc="-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содержания</a:t>
            </a:r>
            <a:r>
              <a:rPr dirty="0" sz="18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18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планируемых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результатов</a:t>
            </a:r>
            <a:endParaRPr sz="1800">
              <a:latin typeface="Arial"/>
              <a:cs typeface="Arial"/>
            </a:endParaRPr>
          </a:p>
          <a:p>
            <a:pPr algn="ctr" marR="684530">
              <a:lnSpc>
                <a:spcPts val="1930"/>
              </a:lnSpc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федеральной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программы</a:t>
            </a:r>
            <a:r>
              <a:rPr dirty="0" sz="1800" spc="-10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дошкольного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образования».</a:t>
            </a:r>
            <a:endParaRPr sz="1800">
              <a:latin typeface="Arial"/>
              <a:cs typeface="Arial"/>
            </a:endParaRPr>
          </a:p>
          <a:p>
            <a:pPr marL="1112520" indent="-252729">
              <a:lnSpc>
                <a:spcPts val="1930"/>
              </a:lnSpc>
              <a:buAutoNum type="arabicPeriod" startAt="2"/>
              <a:tabLst>
                <a:tab pos="1112520" algn="l"/>
              </a:tabLst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«Федеральная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основная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общеобразовательная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программа</a:t>
            </a:r>
            <a:r>
              <a:rPr dirty="0" sz="1800" spc="-3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-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учебно-</a:t>
            </a:r>
            <a:endParaRPr sz="1800">
              <a:latin typeface="Arial"/>
              <a:cs typeface="Arial"/>
            </a:endParaRPr>
          </a:p>
          <a:p>
            <a:pPr algn="ctr" marL="574675" marR="425450" indent="1905">
              <a:lnSpc>
                <a:spcPct val="100000"/>
              </a:lnSpc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методическая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документация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(федеральный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учебный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план,</a:t>
            </a:r>
            <a:r>
              <a:rPr dirty="0" sz="1800" spc="-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федеральный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календарный</a:t>
            </a:r>
            <a:r>
              <a:rPr dirty="0" sz="1800" spc="-11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учебный</a:t>
            </a:r>
            <a:r>
              <a:rPr dirty="0" sz="1800" spc="-9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график,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федеральные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рабочие</a:t>
            </a:r>
            <a:r>
              <a:rPr dirty="0" sz="1800" spc="-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программы</a:t>
            </a:r>
            <a:r>
              <a:rPr dirty="0" sz="1800" spc="-10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учебных предметов,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курсов,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дисциплин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(модулей),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иных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компонентов,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федеральная</a:t>
            </a:r>
            <a:endParaRPr sz="1800">
              <a:latin typeface="Arial"/>
              <a:cs typeface="Arial"/>
            </a:endParaRPr>
          </a:p>
          <a:p>
            <a:pPr algn="ctr" marL="155575" marR="5080">
              <a:lnSpc>
                <a:spcPct val="100000"/>
              </a:lnSpc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рабочая</a:t>
            </a:r>
            <a:r>
              <a:rPr dirty="0" sz="1800" spc="-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программа</a:t>
            </a:r>
            <a:r>
              <a:rPr dirty="0" sz="1800" spc="-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воспитания,</a:t>
            </a:r>
            <a:r>
              <a:rPr dirty="0" sz="1800" spc="-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федеральный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календарный</a:t>
            </a:r>
            <a:r>
              <a:rPr dirty="0" sz="1800" spc="-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план</a:t>
            </a:r>
            <a:r>
              <a:rPr dirty="0" sz="1800" spc="-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воспитательной работы),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определяющая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единые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для</a:t>
            </a:r>
            <a:r>
              <a:rPr dirty="0" sz="1800" spc="-8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Российской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Федерации</a:t>
            </a:r>
            <a:r>
              <a:rPr dirty="0" sz="1800" spc="-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базовые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объем</a:t>
            </a:r>
            <a:r>
              <a:rPr dirty="0" sz="1800" spc="-8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algn="ctr" marL="840105" marR="690880" indent="63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содержание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образования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определенного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уровня</a:t>
            </a:r>
            <a:r>
              <a:rPr dirty="0" sz="1800" spc="-7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(или)</a:t>
            </a:r>
            <a:r>
              <a:rPr dirty="0" sz="1800" spc="-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определенной направленности,</a:t>
            </a:r>
            <a:r>
              <a:rPr dirty="0" sz="1800" spc="-3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планируемые</a:t>
            </a:r>
            <a:r>
              <a:rPr dirty="0" sz="1800" spc="-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результаты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 освоения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образовательной программы».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411" y="20827"/>
            <a:ext cx="13620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-10" i="1">
                <a:latin typeface="Cambria"/>
                <a:cs typeface="Cambria"/>
              </a:rPr>
              <a:t>Было…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29488" y="578484"/>
            <a:ext cx="9247505" cy="5641975"/>
            <a:chOff x="329488" y="578484"/>
            <a:chExt cx="9247505" cy="5641975"/>
          </a:xfrm>
        </p:grpSpPr>
        <p:sp>
          <p:nvSpPr>
            <p:cNvPr id="4" name="object 4" descr=""/>
            <p:cNvSpPr/>
            <p:nvPr/>
          </p:nvSpPr>
          <p:spPr>
            <a:xfrm>
              <a:off x="335838" y="584834"/>
              <a:ext cx="4516120" cy="2503805"/>
            </a:xfrm>
            <a:custGeom>
              <a:avLst/>
              <a:gdLst/>
              <a:ahLst/>
              <a:cxnLst/>
              <a:rect l="l" t="t" r="r" b="b"/>
              <a:pathLst>
                <a:path w="4516120" h="2503805">
                  <a:moveTo>
                    <a:pt x="3263849" y="0"/>
                  </a:moveTo>
                  <a:lnTo>
                    <a:pt x="0" y="0"/>
                  </a:lnTo>
                  <a:lnTo>
                    <a:pt x="0" y="2503424"/>
                  </a:lnTo>
                  <a:lnTo>
                    <a:pt x="3263849" y="2503424"/>
                  </a:lnTo>
                  <a:lnTo>
                    <a:pt x="4515561" y="1251712"/>
                  </a:lnTo>
                  <a:lnTo>
                    <a:pt x="326384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5838" y="584834"/>
              <a:ext cx="4516120" cy="2503805"/>
            </a:xfrm>
            <a:custGeom>
              <a:avLst/>
              <a:gdLst/>
              <a:ahLst/>
              <a:cxnLst/>
              <a:rect l="l" t="t" r="r" b="b"/>
              <a:pathLst>
                <a:path w="4516120" h="2503805">
                  <a:moveTo>
                    <a:pt x="0" y="0"/>
                  </a:moveTo>
                  <a:lnTo>
                    <a:pt x="3263849" y="0"/>
                  </a:lnTo>
                  <a:lnTo>
                    <a:pt x="4515561" y="1251712"/>
                  </a:lnTo>
                  <a:lnTo>
                    <a:pt x="3263849" y="2503424"/>
                  </a:lnTo>
                  <a:lnTo>
                    <a:pt x="0" y="25034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62703" y="584834"/>
              <a:ext cx="4707890" cy="2503805"/>
            </a:xfrm>
            <a:custGeom>
              <a:avLst/>
              <a:gdLst/>
              <a:ahLst/>
              <a:cxnLst/>
              <a:rect l="l" t="t" r="r" b="b"/>
              <a:pathLst>
                <a:path w="4707890" h="2503805">
                  <a:moveTo>
                    <a:pt x="4707508" y="0"/>
                  </a:moveTo>
                  <a:lnTo>
                    <a:pt x="1251712" y="0"/>
                  </a:lnTo>
                  <a:lnTo>
                    <a:pt x="0" y="1251712"/>
                  </a:lnTo>
                  <a:lnTo>
                    <a:pt x="1251712" y="2503424"/>
                  </a:lnTo>
                  <a:lnTo>
                    <a:pt x="4707508" y="2503424"/>
                  </a:lnTo>
                  <a:lnTo>
                    <a:pt x="470750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62703" y="584834"/>
              <a:ext cx="4707890" cy="2503805"/>
            </a:xfrm>
            <a:custGeom>
              <a:avLst/>
              <a:gdLst/>
              <a:ahLst/>
              <a:cxnLst/>
              <a:rect l="l" t="t" r="r" b="b"/>
              <a:pathLst>
                <a:path w="4707890" h="2503805">
                  <a:moveTo>
                    <a:pt x="4707508" y="0"/>
                  </a:moveTo>
                  <a:lnTo>
                    <a:pt x="1251712" y="0"/>
                  </a:lnTo>
                  <a:lnTo>
                    <a:pt x="0" y="1251712"/>
                  </a:lnTo>
                  <a:lnTo>
                    <a:pt x="1251712" y="2503424"/>
                  </a:lnTo>
                  <a:lnTo>
                    <a:pt x="4707508" y="2503424"/>
                  </a:lnTo>
                  <a:lnTo>
                    <a:pt x="4707508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5838" y="3236976"/>
              <a:ext cx="4526915" cy="2976880"/>
            </a:xfrm>
            <a:custGeom>
              <a:avLst/>
              <a:gdLst/>
              <a:ahLst/>
              <a:cxnLst/>
              <a:rect l="l" t="t" r="r" b="b"/>
              <a:pathLst>
                <a:path w="4526915" h="2976879">
                  <a:moveTo>
                    <a:pt x="3038424" y="0"/>
                  </a:moveTo>
                  <a:lnTo>
                    <a:pt x="0" y="0"/>
                  </a:lnTo>
                  <a:lnTo>
                    <a:pt x="0" y="2976816"/>
                  </a:lnTo>
                  <a:lnTo>
                    <a:pt x="3038424" y="2976816"/>
                  </a:lnTo>
                  <a:lnTo>
                    <a:pt x="4526864" y="1488440"/>
                  </a:lnTo>
                  <a:lnTo>
                    <a:pt x="3038424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5838" y="3236976"/>
              <a:ext cx="4526915" cy="2976880"/>
            </a:xfrm>
            <a:custGeom>
              <a:avLst/>
              <a:gdLst/>
              <a:ahLst/>
              <a:cxnLst/>
              <a:rect l="l" t="t" r="r" b="b"/>
              <a:pathLst>
                <a:path w="4526915" h="2976879">
                  <a:moveTo>
                    <a:pt x="0" y="0"/>
                  </a:moveTo>
                  <a:lnTo>
                    <a:pt x="3038424" y="0"/>
                  </a:lnTo>
                  <a:lnTo>
                    <a:pt x="4526864" y="1488440"/>
                  </a:lnTo>
                  <a:lnTo>
                    <a:pt x="3038424" y="2976816"/>
                  </a:lnTo>
                  <a:lnTo>
                    <a:pt x="0" y="2976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862703" y="3236976"/>
              <a:ext cx="4707890" cy="2976880"/>
            </a:xfrm>
            <a:custGeom>
              <a:avLst/>
              <a:gdLst/>
              <a:ahLst/>
              <a:cxnLst/>
              <a:rect l="l" t="t" r="r" b="b"/>
              <a:pathLst>
                <a:path w="4707890" h="2976879">
                  <a:moveTo>
                    <a:pt x="4707508" y="0"/>
                  </a:moveTo>
                  <a:lnTo>
                    <a:pt x="1488439" y="0"/>
                  </a:lnTo>
                  <a:lnTo>
                    <a:pt x="0" y="1488440"/>
                  </a:lnTo>
                  <a:lnTo>
                    <a:pt x="1488439" y="2976816"/>
                  </a:lnTo>
                  <a:lnTo>
                    <a:pt x="4707508" y="2976816"/>
                  </a:lnTo>
                  <a:lnTo>
                    <a:pt x="470750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62703" y="3236976"/>
              <a:ext cx="4707890" cy="2976880"/>
            </a:xfrm>
            <a:custGeom>
              <a:avLst/>
              <a:gdLst/>
              <a:ahLst/>
              <a:cxnLst/>
              <a:rect l="l" t="t" r="r" b="b"/>
              <a:pathLst>
                <a:path w="4707890" h="2976879">
                  <a:moveTo>
                    <a:pt x="4707508" y="0"/>
                  </a:moveTo>
                  <a:lnTo>
                    <a:pt x="1488439" y="0"/>
                  </a:lnTo>
                  <a:lnTo>
                    <a:pt x="0" y="1488440"/>
                  </a:lnTo>
                  <a:lnTo>
                    <a:pt x="1488439" y="2976816"/>
                  </a:lnTo>
                  <a:lnTo>
                    <a:pt x="4707508" y="2976816"/>
                  </a:lnTo>
                  <a:lnTo>
                    <a:pt x="4707508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02107" y="892301"/>
            <a:ext cx="3385820" cy="5226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7493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ФГОС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ДО</a:t>
            </a:r>
            <a:r>
              <a:rPr dirty="0" sz="2000" spc="-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является</a:t>
            </a:r>
            <a:r>
              <a:rPr dirty="0" sz="2000" spc="-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основой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разработки</a:t>
            </a:r>
            <a:endParaRPr sz="2000">
              <a:latin typeface="Cambria"/>
              <a:cs typeface="Cambria"/>
            </a:endParaRPr>
          </a:p>
          <a:p>
            <a:pPr algn="ctr" marL="156210" marR="8318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вариативных</a:t>
            </a:r>
            <a:r>
              <a:rPr dirty="0" sz="2000" spc="-10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примерных образовательных программ</a:t>
            </a:r>
            <a:r>
              <a:rPr dirty="0" sz="2000" spc="-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дошкольного образования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000">
              <a:latin typeface="Cambria"/>
              <a:cs typeface="Cambria"/>
            </a:endParaRPr>
          </a:p>
          <a:p>
            <a:pPr algn="ctr" marL="384175" marR="655955" indent="1905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Программа разрабатывается</a:t>
            </a:r>
            <a:r>
              <a:rPr dirty="0" sz="2000" spc="-10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утверждается Организацией</a:t>
            </a:r>
            <a:endParaRPr sz="2000">
              <a:latin typeface="Cambria"/>
              <a:cs typeface="Cambria"/>
            </a:endParaRPr>
          </a:p>
          <a:p>
            <a:pPr algn="ctr" marL="469900" marR="74104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самостоятельно</a:t>
            </a:r>
            <a:r>
              <a:rPr dirty="0" sz="2000" spc="-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соответствии</a:t>
            </a:r>
            <a:endParaRPr sz="2000">
              <a:latin typeface="Cambria"/>
              <a:cs typeface="Cambria"/>
            </a:endParaRPr>
          </a:p>
          <a:p>
            <a:pPr algn="ctr" marR="26860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dirty="0" sz="2000" spc="-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настоящим</a:t>
            </a:r>
            <a:r>
              <a:rPr dirty="0" sz="2000" spc="-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Стандартом</a:t>
            </a:r>
            <a:endParaRPr sz="2000">
              <a:latin typeface="Cambria"/>
              <a:cs typeface="Cambria"/>
            </a:endParaRPr>
          </a:p>
          <a:p>
            <a:pPr algn="ctr" marL="190500" marR="462280" indent="127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dirty="0" sz="20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dirty="0" sz="20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учетом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Примерных</a:t>
            </a:r>
            <a:r>
              <a:rPr dirty="0" sz="2000" spc="-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программ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18657" y="20827"/>
            <a:ext cx="3373120" cy="587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7285">
              <a:lnSpc>
                <a:spcPct val="100000"/>
              </a:lnSpc>
              <a:spcBef>
                <a:spcPts val="100"/>
              </a:spcBef>
            </a:pPr>
            <a:r>
              <a:rPr dirty="0" sz="3200" b="1" i="1">
                <a:solidFill>
                  <a:srgbClr val="C00000"/>
                </a:solidFill>
                <a:latin typeface="Cambria"/>
                <a:cs typeface="Cambria"/>
              </a:rPr>
              <a:t>Стало</a:t>
            </a:r>
            <a:r>
              <a:rPr dirty="0" sz="3200" spc="-70" b="1" i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 spc="-50" b="1" i="1">
                <a:solidFill>
                  <a:srgbClr val="C00000"/>
                </a:solidFill>
                <a:latin typeface="Cambria"/>
                <a:cs typeface="Cambria"/>
              </a:rPr>
              <a:t>…</a:t>
            </a:r>
            <a:endParaRPr sz="3200">
              <a:latin typeface="Cambria"/>
              <a:cs typeface="Cambria"/>
            </a:endParaRPr>
          </a:p>
          <a:p>
            <a:pPr algn="ctr" marL="15240" marR="51435">
              <a:lnSpc>
                <a:spcPct val="100000"/>
              </a:lnSpc>
              <a:spcBef>
                <a:spcPts val="3130"/>
              </a:spcBef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ФГОС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ДО</a:t>
            </a:r>
            <a:r>
              <a:rPr dirty="0" sz="2000" spc="-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является</a:t>
            </a:r>
            <a:r>
              <a:rPr dirty="0" sz="2000" spc="-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основой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разработки</a:t>
            </a:r>
            <a:endParaRPr sz="2000">
              <a:latin typeface="Cambria"/>
              <a:cs typeface="Cambria"/>
            </a:endParaRPr>
          </a:p>
          <a:p>
            <a:pPr algn="ctr" marR="3556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федеральной</a:t>
            </a:r>
            <a:endParaRPr sz="2000">
              <a:latin typeface="Cambria"/>
              <a:cs typeface="Cambria"/>
            </a:endParaRPr>
          </a:p>
          <a:p>
            <a:pPr algn="ctr" marR="3365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образовательной</a:t>
            </a:r>
            <a:endParaRPr sz="2000">
              <a:latin typeface="Cambria"/>
              <a:cs typeface="Cambria"/>
            </a:endParaRPr>
          </a:p>
          <a:p>
            <a:pPr marL="12700" marR="50165" indent="941705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программы дошкольного</a:t>
            </a:r>
            <a:r>
              <a:rPr dirty="0" sz="2000" spc="-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образования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000">
              <a:latin typeface="Cambria"/>
              <a:cs typeface="Cambria"/>
            </a:endParaRPr>
          </a:p>
          <a:p>
            <a:pPr algn="ctr" marL="628650" marR="398145" indent="127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Программа разрабатывается</a:t>
            </a:r>
            <a:r>
              <a:rPr dirty="0" sz="2000" spc="-10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утверждается Организацией</a:t>
            </a:r>
            <a:endParaRPr sz="2000">
              <a:latin typeface="Cambria"/>
              <a:cs typeface="Cambria"/>
            </a:endParaRPr>
          </a:p>
          <a:p>
            <a:pPr algn="ctr" marL="713740" marR="483234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самостоятельно</a:t>
            </a:r>
            <a:r>
              <a:rPr dirty="0" sz="2000" spc="-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соответствии</a:t>
            </a:r>
            <a:r>
              <a:rPr dirty="0" sz="2000" spc="-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endParaRPr sz="2000">
              <a:latin typeface="Cambria"/>
              <a:cs typeface="Cambria"/>
            </a:endParaRPr>
          </a:p>
          <a:p>
            <a:pPr algn="ctr" marL="22225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настоящим</a:t>
            </a:r>
            <a:r>
              <a:rPr dirty="0" sz="2000" spc="-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Стандартом</a:t>
            </a:r>
            <a:r>
              <a:rPr dirty="0" sz="2000" spc="-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 algn="ctr" marL="22161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ФОП</a:t>
            </a: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 ДО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272523" y="6291834"/>
              <a:ext cx="346710" cy="320040"/>
            </a:xfrm>
            <a:custGeom>
              <a:avLst/>
              <a:gdLst/>
              <a:ahLst/>
              <a:cxnLst/>
              <a:rect l="l" t="t" r="r" b="b"/>
              <a:pathLst>
                <a:path w="346709" h="320040">
                  <a:moveTo>
                    <a:pt x="0" y="160019"/>
                  </a:moveTo>
                  <a:lnTo>
                    <a:pt x="6191" y="117479"/>
                  </a:lnTo>
                  <a:lnTo>
                    <a:pt x="23664" y="79253"/>
                  </a:lnTo>
                  <a:lnTo>
                    <a:pt x="50768" y="46867"/>
                  </a:lnTo>
                  <a:lnTo>
                    <a:pt x="85852" y="21846"/>
                  </a:lnTo>
                  <a:lnTo>
                    <a:pt x="127264" y="5715"/>
                  </a:lnTo>
                  <a:lnTo>
                    <a:pt x="173354" y="0"/>
                  </a:lnTo>
                  <a:lnTo>
                    <a:pt x="219445" y="5715"/>
                  </a:lnTo>
                  <a:lnTo>
                    <a:pt x="260857" y="21846"/>
                  </a:lnTo>
                  <a:lnTo>
                    <a:pt x="295941" y="46867"/>
                  </a:lnTo>
                  <a:lnTo>
                    <a:pt x="323045" y="79253"/>
                  </a:lnTo>
                  <a:lnTo>
                    <a:pt x="340518" y="117479"/>
                  </a:lnTo>
                  <a:lnTo>
                    <a:pt x="346709" y="160019"/>
                  </a:lnTo>
                  <a:lnTo>
                    <a:pt x="340518" y="202560"/>
                  </a:lnTo>
                  <a:lnTo>
                    <a:pt x="323045" y="240786"/>
                  </a:lnTo>
                  <a:lnTo>
                    <a:pt x="295941" y="273172"/>
                  </a:lnTo>
                  <a:lnTo>
                    <a:pt x="260857" y="298193"/>
                  </a:lnTo>
                  <a:lnTo>
                    <a:pt x="219445" y="314324"/>
                  </a:lnTo>
                  <a:lnTo>
                    <a:pt x="173354" y="320039"/>
                  </a:lnTo>
                  <a:lnTo>
                    <a:pt x="127264" y="314324"/>
                  </a:lnTo>
                  <a:lnTo>
                    <a:pt x="85851" y="298193"/>
                  </a:lnTo>
                  <a:lnTo>
                    <a:pt x="50768" y="273172"/>
                  </a:lnTo>
                  <a:lnTo>
                    <a:pt x="23664" y="240786"/>
                  </a:lnTo>
                  <a:lnTo>
                    <a:pt x="6191" y="202560"/>
                  </a:lnTo>
                  <a:lnTo>
                    <a:pt x="0" y="1600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4179" y="555371"/>
              <a:ext cx="4950460" cy="6116955"/>
            </a:xfrm>
            <a:custGeom>
              <a:avLst/>
              <a:gdLst/>
              <a:ahLst/>
              <a:cxnLst/>
              <a:rect l="l" t="t" r="r" b="b"/>
              <a:pathLst>
                <a:path w="4950460" h="6116955">
                  <a:moveTo>
                    <a:pt x="2475129" y="0"/>
                  </a:moveTo>
                  <a:lnTo>
                    <a:pt x="0" y="0"/>
                  </a:lnTo>
                  <a:lnTo>
                    <a:pt x="0" y="6116358"/>
                  </a:lnTo>
                  <a:lnTo>
                    <a:pt x="2475129" y="6116358"/>
                  </a:lnTo>
                  <a:lnTo>
                    <a:pt x="4950232" y="3058160"/>
                  </a:lnTo>
                  <a:lnTo>
                    <a:pt x="247512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4179" y="555371"/>
              <a:ext cx="4950460" cy="6116955"/>
            </a:xfrm>
            <a:custGeom>
              <a:avLst/>
              <a:gdLst/>
              <a:ahLst/>
              <a:cxnLst/>
              <a:rect l="l" t="t" r="r" b="b"/>
              <a:pathLst>
                <a:path w="4950460" h="6116955">
                  <a:moveTo>
                    <a:pt x="0" y="0"/>
                  </a:moveTo>
                  <a:lnTo>
                    <a:pt x="2475129" y="0"/>
                  </a:lnTo>
                  <a:lnTo>
                    <a:pt x="4950232" y="3058160"/>
                  </a:lnTo>
                  <a:lnTo>
                    <a:pt x="2475129" y="6116358"/>
                  </a:lnTo>
                  <a:lnTo>
                    <a:pt x="0" y="61163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21386" y="1440891"/>
            <a:ext cx="3249295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Содержание</a:t>
            </a:r>
            <a:r>
              <a:rPr dirty="0" sz="20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Программы</a:t>
            </a:r>
            <a:endParaRPr sz="2000">
              <a:latin typeface="Cambria"/>
              <a:cs typeface="Cambria"/>
            </a:endParaRPr>
          </a:p>
          <a:p>
            <a:pPr algn="ctr" marL="127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должно</a:t>
            </a:r>
            <a:endParaRPr sz="2000">
              <a:latin typeface="Cambria"/>
              <a:cs typeface="Cambria"/>
            </a:endParaRPr>
          </a:p>
          <a:p>
            <a:pPr marL="203200" marR="173355" indent="-2032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обеспечивать</a:t>
            </a:r>
            <a:r>
              <a:rPr dirty="0" sz="2000" spc="-6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развитие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личности,</a:t>
            </a:r>
            <a:r>
              <a:rPr dirty="0" sz="2000" spc="-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мотивации</a:t>
            </a:r>
            <a:r>
              <a:rPr dirty="0" sz="2000" spc="50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dirty="0" sz="20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способностей</a:t>
            </a: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детей</a:t>
            </a: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algn="ctr" marL="550545" marR="54038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различных</a:t>
            </a:r>
            <a:r>
              <a:rPr dirty="0" sz="2000" spc="-6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видах деятельности</a:t>
            </a:r>
            <a:r>
              <a:rPr dirty="0" sz="20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 algn="ctr" marL="170815" marR="16192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охватывать</a:t>
            </a:r>
            <a:r>
              <a:rPr dirty="0" sz="2000" spc="-10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следующие структурные единицы, представляющие</a:t>
            </a:r>
            <a:endParaRPr sz="2000">
              <a:latin typeface="Cambria"/>
              <a:cs typeface="Cambria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определенные</a:t>
            </a:r>
            <a:endParaRPr sz="2000">
              <a:latin typeface="Cambria"/>
              <a:cs typeface="Cambria"/>
            </a:endParaRPr>
          </a:p>
          <a:p>
            <a:pPr algn="ctr" marL="12700" marR="5080" indent="254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направления</a:t>
            </a:r>
            <a:r>
              <a:rPr dirty="0" sz="20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развития</a:t>
            </a:r>
            <a:r>
              <a:rPr dirty="0" sz="20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образования</a:t>
            </a:r>
            <a:r>
              <a:rPr dirty="0" sz="2000" spc="-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детей</a:t>
            </a:r>
            <a:r>
              <a:rPr dirty="0" sz="2000" spc="-6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(далее</a:t>
            </a:r>
            <a:endParaRPr sz="2000">
              <a:latin typeface="Cambria"/>
              <a:cs typeface="Cambria"/>
            </a:endParaRPr>
          </a:p>
          <a:p>
            <a:pPr algn="ctr" marL="254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dirty="0" sz="20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образовательные</a:t>
            </a:r>
            <a:endParaRPr sz="2000">
              <a:latin typeface="Cambria"/>
              <a:cs typeface="Cambria"/>
            </a:endParaRPr>
          </a:p>
          <a:p>
            <a:pPr algn="ctr" marL="381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области)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036946" y="549020"/>
            <a:ext cx="4751705" cy="6129655"/>
            <a:chOff x="5036946" y="549020"/>
            <a:chExt cx="4751705" cy="6129655"/>
          </a:xfrm>
        </p:grpSpPr>
        <p:sp>
          <p:nvSpPr>
            <p:cNvPr id="9" name="object 9" descr=""/>
            <p:cNvSpPr/>
            <p:nvPr/>
          </p:nvSpPr>
          <p:spPr>
            <a:xfrm>
              <a:off x="5043296" y="555370"/>
              <a:ext cx="4739005" cy="6116955"/>
            </a:xfrm>
            <a:custGeom>
              <a:avLst/>
              <a:gdLst/>
              <a:ahLst/>
              <a:cxnLst/>
              <a:rect l="l" t="t" r="r" b="b"/>
              <a:pathLst>
                <a:path w="4739005" h="6116955">
                  <a:moveTo>
                    <a:pt x="4738497" y="0"/>
                  </a:moveTo>
                  <a:lnTo>
                    <a:pt x="2369311" y="0"/>
                  </a:lnTo>
                  <a:lnTo>
                    <a:pt x="0" y="3058160"/>
                  </a:lnTo>
                  <a:lnTo>
                    <a:pt x="2369311" y="6116358"/>
                  </a:lnTo>
                  <a:lnTo>
                    <a:pt x="4738497" y="6116358"/>
                  </a:lnTo>
                  <a:lnTo>
                    <a:pt x="4738497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43296" y="555370"/>
              <a:ext cx="4739005" cy="6116955"/>
            </a:xfrm>
            <a:custGeom>
              <a:avLst/>
              <a:gdLst/>
              <a:ahLst/>
              <a:cxnLst/>
              <a:rect l="l" t="t" r="r" b="b"/>
              <a:pathLst>
                <a:path w="4739005" h="6116955">
                  <a:moveTo>
                    <a:pt x="4738497" y="0"/>
                  </a:moveTo>
                  <a:lnTo>
                    <a:pt x="2369311" y="0"/>
                  </a:lnTo>
                  <a:lnTo>
                    <a:pt x="0" y="3058160"/>
                  </a:lnTo>
                  <a:lnTo>
                    <a:pt x="2369311" y="6116358"/>
                  </a:lnTo>
                  <a:lnTo>
                    <a:pt x="4738497" y="6116358"/>
                  </a:lnTo>
                  <a:lnTo>
                    <a:pt x="4738497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626479" y="1133094"/>
            <a:ext cx="3099435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00025" marR="192405" indent="635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Содержание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ООП</a:t>
            </a:r>
            <a:r>
              <a:rPr dirty="0" sz="2000" spc="-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Cambria"/>
                <a:cs typeface="Cambria"/>
              </a:rPr>
              <a:t>ДО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должно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обеспечивать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физическое</a:t>
            </a:r>
            <a:r>
              <a:rPr dirty="0" sz="2000" spc="-10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 algn="ctr" marL="175260" marR="16510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психическое развитие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ребенка</a:t>
            </a:r>
            <a:r>
              <a:rPr dirty="0" sz="2000" spc="-9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algn="ctr" marL="474345" marR="46609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различных</a:t>
            </a:r>
            <a:r>
              <a:rPr dirty="0" sz="2000" spc="-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видах деятельности</a:t>
            </a:r>
            <a:r>
              <a:rPr dirty="0" sz="20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охватывать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следующие</a:t>
            </a:r>
            <a:r>
              <a:rPr dirty="0" sz="2000" spc="-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структурные</a:t>
            </a:r>
            <a:endParaRPr sz="2000">
              <a:latin typeface="Cambria"/>
              <a:cs typeface="Cambria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единицы,</a:t>
            </a:r>
            <a:endParaRPr sz="2000">
              <a:latin typeface="Cambria"/>
              <a:cs typeface="Cambria"/>
            </a:endParaRPr>
          </a:p>
          <a:p>
            <a:pPr algn="ctr" marL="477520" marR="467359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представляющие определенные направления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обучения</a:t>
            </a:r>
            <a:r>
              <a:rPr dirty="0" sz="2000" spc="-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dirty="0" sz="20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воспитания</a:t>
            </a:r>
            <a:endParaRPr sz="2000">
              <a:latin typeface="Cambria"/>
              <a:cs typeface="Cambria"/>
            </a:endParaRPr>
          </a:p>
          <a:p>
            <a:pPr algn="ctr" marL="462280" marR="454659" indent="63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(далее</a:t>
            </a:r>
            <a:r>
              <a:rPr dirty="0" sz="20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dirty="0" sz="2000" spc="-10" b="1">
                <a:solidFill>
                  <a:srgbClr val="FFFFFF"/>
                </a:solidFill>
                <a:latin typeface="Cambria"/>
                <a:cs typeface="Cambria"/>
              </a:rPr>
              <a:t>образовательные области)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0411" y="20827"/>
            <a:ext cx="13620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-10" i="1">
                <a:latin typeface="Cambria"/>
                <a:cs typeface="Cambria"/>
              </a:rPr>
              <a:t>Было…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43750" y="20827"/>
            <a:ext cx="16827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 i="1">
                <a:solidFill>
                  <a:srgbClr val="C00000"/>
                </a:solidFill>
                <a:latin typeface="Cambria"/>
                <a:cs typeface="Cambria"/>
              </a:rPr>
              <a:t>Стало</a:t>
            </a:r>
            <a:r>
              <a:rPr dirty="0" sz="3200" spc="-70" b="1" i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3200" spc="-50" b="1" i="1">
                <a:solidFill>
                  <a:srgbClr val="C00000"/>
                </a:solidFill>
                <a:latin typeface="Cambria"/>
                <a:cs typeface="Cambria"/>
              </a:rPr>
              <a:t>…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525" y="0"/>
            <a:ext cx="9915525" cy="6858000"/>
            <a:chOff x="-9525" y="0"/>
            <a:chExt cx="991552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85748" y="2522093"/>
              <a:ext cx="792480" cy="731520"/>
            </a:xfrm>
            <a:custGeom>
              <a:avLst/>
              <a:gdLst/>
              <a:ahLst/>
              <a:cxnLst/>
              <a:rect l="l" t="t" r="r" b="b"/>
              <a:pathLst>
                <a:path w="792480" h="731520">
                  <a:moveTo>
                    <a:pt x="0" y="365760"/>
                  </a:moveTo>
                  <a:lnTo>
                    <a:pt x="3087" y="319869"/>
                  </a:lnTo>
                  <a:lnTo>
                    <a:pt x="12100" y="275682"/>
                  </a:lnTo>
                  <a:lnTo>
                    <a:pt x="26670" y="233542"/>
                  </a:lnTo>
                  <a:lnTo>
                    <a:pt x="46423" y="193790"/>
                  </a:lnTo>
                  <a:lnTo>
                    <a:pt x="70990" y="156770"/>
                  </a:lnTo>
                  <a:lnTo>
                    <a:pt x="99998" y="122822"/>
                  </a:lnTo>
                  <a:lnTo>
                    <a:pt x="133077" y="92291"/>
                  </a:lnTo>
                  <a:lnTo>
                    <a:pt x="169855" y="65517"/>
                  </a:lnTo>
                  <a:lnTo>
                    <a:pt x="209961" y="42844"/>
                  </a:lnTo>
                  <a:lnTo>
                    <a:pt x="253024" y="24613"/>
                  </a:lnTo>
                  <a:lnTo>
                    <a:pt x="298672" y="11167"/>
                  </a:lnTo>
                  <a:lnTo>
                    <a:pt x="346534" y="2848"/>
                  </a:lnTo>
                  <a:lnTo>
                    <a:pt x="396239" y="0"/>
                  </a:lnTo>
                  <a:lnTo>
                    <a:pt x="445940" y="2848"/>
                  </a:lnTo>
                  <a:lnTo>
                    <a:pt x="493799" y="11167"/>
                  </a:lnTo>
                  <a:lnTo>
                    <a:pt x="539445" y="24613"/>
                  </a:lnTo>
                  <a:lnTo>
                    <a:pt x="582507" y="42844"/>
                  </a:lnTo>
                  <a:lnTo>
                    <a:pt x="622613" y="65517"/>
                  </a:lnTo>
                  <a:lnTo>
                    <a:pt x="659392" y="92291"/>
                  </a:lnTo>
                  <a:lnTo>
                    <a:pt x="692472" y="122822"/>
                  </a:lnTo>
                  <a:lnTo>
                    <a:pt x="721482" y="156770"/>
                  </a:lnTo>
                  <a:lnTo>
                    <a:pt x="746051" y="193790"/>
                  </a:lnTo>
                  <a:lnTo>
                    <a:pt x="765806" y="233542"/>
                  </a:lnTo>
                  <a:lnTo>
                    <a:pt x="780377" y="275682"/>
                  </a:lnTo>
                  <a:lnTo>
                    <a:pt x="789392" y="319869"/>
                  </a:lnTo>
                  <a:lnTo>
                    <a:pt x="792480" y="365760"/>
                  </a:lnTo>
                  <a:lnTo>
                    <a:pt x="789392" y="411625"/>
                  </a:lnTo>
                  <a:lnTo>
                    <a:pt x="780377" y="455795"/>
                  </a:lnTo>
                  <a:lnTo>
                    <a:pt x="765806" y="497925"/>
                  </a:lnTo>
                  <a:lnTo>
                    <a:pt x="746051" y="537673"/>
                  </a:lnTo>
                  <a:lnTo>
                    <a:pt x="721482" y="574694"/>
                  </a:lnTo>
                  <a:lnTo>
                    <a:pt x="692472" y="608646"/>
                  </a:lnTo>
                  <a:lnTo>
                    <a:pt x="659392" y="639185"/>
                  </a:lnTo>
                  <a:lnTo>
                    <a:pt x="622613" y="665967"/>
                  </a:lnTo>
                  <a:lnTo>
                    <a:pt x="582507" y="688650"/>
                  </a:lnTo>
                  <a:lnTo>
                    <a:pt x="539445" y="706891"/>
                  </a:lnTo>
                  <a:lnTo>
                    <a:pt x="493799" y="720344"/>
                  </a:lnTo>
                  <a:lnTo>
                    <a:pt x="445940" y="728669"/>
                  </a:lnTo>
                  <a:lnTo>
                    <a:pt x="396239" y="731520"/>
                  </a:lnTo>
                  <a:lnTo>
                    <a:pt x="346534" y="728669"/>
                  </a:lnTo>
                  <a:lnTo>
                    <a:pt x="298672" y="720344"/>
                  </a:lnTo>
                  <a:lnTo>
                    <a:pt x="253024" y="706891"/>
                  </a:lnTo>
                  <a:lnTo>
                    <a:pt x="209961" y="688650"/>
                  </a:lnTo>
                  <a:lnTo>
                    <a:pt x="169855" y="665967"/>
                  </a:lnTo>
                  <a:lnTo>
                    <a:pt x="133077" y="639185"/>
                  </a:lnTo>
                  <a:lnTo>
                    <a:pt x="99998" y="608646"/>
                  </a:lnTo>
                  <a:lnTo>
                    <a:pt x="70990" y="574694"/>
                  </a:lnTo>
                  <a:lnTo>
                    <a:pt x="46423" y="537673"/>
                  </a:lnTo>
                  <a:lnTo>
                    <a:pt x="26670" y="497925"/>
                  </a:lnTo>
                  <a:lnTo>
                    <a:pt x="12100" y="455795"/>
                  </a:lnTo>
                  <a:lnTo>
                    <a:pt x="3087" y="411625"/>
                  </a:lnTo>
                  <a:lnTo>
                    <a:pt x="0" y="3657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466239"/>
              <a:ext cx="6176645" cy="3073400"/>
            </a:xfrm>
            <a:custGeom>
              <a:avLst/>
              <a:gdLst/>
              <a:ahLst/>
              <a:cxnLst/>
              <a:rect l="l" t="t" r="r" b="b"/>
              <a:pathLst>
                <a:path w="6176645" h="3073400">
                  <a:moveTo>
                    <a:pt x="2872613" y="2882900"/>
                  </a:moveTo>
                  <a:lnTo>
                    <a:pt x="1811020" y="2882900"/>
                  </a:lnTo>
                  <a:lnTo>
                    <a:pt x="1845814" y="2908300"/>
                  </a:lnTo>
                  <a:lnTo>
                    <a:pt x="1884493" y="2933700"/>
                  </a:lnTo>
                  <a:lnTo>
                    <a:pt x="1926792" y="2971800"/>
                  </a:lnTo>
                  <a:lnTo>
                    <a:pt x="1972450" y="2997200"/>
                  </a:lnTo>
                  <a:lnTo>
                    <a:pt x="2021205" y="3009900"/>
                  </a:lnTo>
                  <a:lnTo>
                    <a:pt x="2069544" y="3035300"/>
                  </a:lnTo>
                  <a:lnTo>
                    <a:pt x="2219881" y="3073400"/>
                  </a:lnTo>
                  <a:lnTo>
                    <a:pt x="2472833" y="3073400"/>
                  </a:lnTo>
                  <a:lnTo>
                    <a:pt x="2568882" y="3048000"/>
                  </a:lnTo>
                  <a:lnTo>
                    <a:pt x="2614785" y="3035300"/>
                  </a:lnTo>
                  <a:lnTo>
                    <a:pt x="2658931" y="3022600"/>
                  </a:lnTo>
                  <a:lnTo>
                    <a:pt x="2701066" y="3009900"/>
                  </a:lnTo>
                  <a:lnTo>
                    <a:pt x="2740933" y="2984500"/>
                  </a:lnTo>
                  <a:lnTo>
                    <a:pt x="2778277" y="2959100"/>
                  </a:lnTo>
                  <a:lnTo>
                    <a:pt x="2812842" y="2933700"/>
                  </a:lnTo>
                  <a:lnTo>
                    <a:pt x="2844372" y="2908300"/>
                  </a:lnTo>
                  <a:lnTo>
                    <a:pt x="2872613" y="2882900"/>
                  </a:lnTo>
                  <a:close/>
                </a:path>
                <a:path w="6176645" h="3073400">
                  <a:moveTo>
                    <a:pt x="4033317" y="2882900"/>
                  </a:moveTo>
                  <a:lnTo>
                    <a:pt x="2872613" y="2882900"/>
                  </a:lnTo>
                  <a:lnTo>
                    <a:pt x="2911730" y="2908300"/>
                  </a:lnTo>
                  <a:lnTo>
                    <a:pt x="2953527" y="2933700"/>
                  </a:lnTo>
                  <a:lnTo>
                    <a:pt x="2997825" y="2959100"/>
                  </a:lnTo>
                  <a:lnTo>
                    <a:pt x="3044444" y="2971800"/>
                  </a:lnTo>
                  <a:lnTo>
                    <a:pt x="3090462" y="2997200"/>
                  </a:lnTo>
                  <a:lnTo>
                    <a:pt x="3331507" y="3060700"/>
                  </a:lnTo>
                  <a:lnTo>
                    <a:pt x="3576504" y="3060700"/>
                  </a:lnTo>
                  <a:lnTo>
                    <a:pt x="3624262" y="3048000"/>
                  </a:lnTo>
                  <a:lnTo>
                    <a:pt x="3671242" y="3048000"/>
                  </a:lnTo>
                  <a:lnTo>
                    <a:pt x="3762244" y="3022600"/>
                  </a:lnTo>
                  <a:lnTo>
                    <a:pt x="3848263" y="2997200"/>
                  </a:lnTo>
                  <a:lnTo>
                    <a:pt x="3889013" y="2971800"/>
                  </a:lnTo>
                  <a:lnTo>
                    <a:pt x="3928050" y="2959100"/>
                  </a:lnTo>
                  <a:lnTo>
                    <a:pt x="3965217" y="2933700"/>
                  </a:lnTo>
                  <a:lnTo>
                    <a:pt x="4000358" y="2908300"/>
                  </a:lnTo>
                  <a:lnTo>
                    <a:pt x="4033317" y="2882900"/>
                  </a:lnTo>
                  <a:close/>
                </a:path>
                <a:path w="6176645" h="3073400">
                  <a:moveTo>
                    <a:pt x="1470775" y="2997200"/>
                  </a:moveTo>
                  <a:lnTo>
                    <a:pt x="1180917" y="2997200"/>
                  </a:lnTo>
                  <a:lnTo>
                    <a:pt x="1229229" y="3009900"/>
                  </a:lnTo>
                  <a:lnTo>
                    <a:pt x="1423102" y="3009900"/>
                  </a:lnTo>
                  <a:lnTo>
                    <a:pt x="1470775" y="2997200"/>
                  </a:lnTo>
                  <a:close/>
                </a:path>
                <a:path w="6176645" h="3073400">
                  <a:moveTo>
                    <a:pt x="1828822" y="304800"/>
                  </a:moveTo>
                  <a:lnTo>
                    <a:pt x="1453223" y="304800"/>
                  </a:lnTo>
                  <a:lnTo>
                    <a:pt x="1351915" y="330200"/>
                  </a:lnTo>
                  <a:lnTo>
                    <a:pt x="1257045" y="355600"/>
                  </a:lnTo>
                  <a:lnTo>
                    <a:pt x="1212349" y="381000"/>
                  </a:lnTo>
                  <a:lnTo>
                    <a:pt x="1169652" y="393700"/>
                  </a:lnTo>
                  <a:lnTo>
                    <a:pt x="1129083" y="419100"/>
                  </a:lnTo>
                  <a:lnTo>
                    <a:pt x="1090774" y="444500"/>
                  </a:lnTo>
                  <a:lnTo>
                    <a:pt x="1054853" y="469900"/>
                  </a:lnTo>
                  <a:lnTo>
                    <a:pt x="1021452" y="495300"/>
                  </a:lnTo>
                  <a:lnTo>
                    <a:pt x="990698" y="533400"/>
                  </a:lnTo>
                  <a:lnTo>
                    <a:pt x="962724" y="558800"/>
                  </a:lnTo>
                  <a:lnTo>
                    <a:pt x="937657" y="584200"/>
                  </a:lnTo>
                  <a:lnTo>
                    <a:pt x="915629" y="622300"/>
                  </a:lnTo>
                  <a:lnTo>
                    <a:pt x="896769" y="660400"/>
                  </a:lnTo>
                  <a:lnTo>
                    <a:pt x="881208" y="698500"/>
                  </a:lnTo>
                  <a:lnTo>
                    <a:pt x="869074" y="723900"/>
                  </a:lnTo>
                  <a:lnTo>
                    <a:pt x="860499" y="762000"/>
                  </a:lnTo>
                  <a:lnTo>
                    <a:pt x="855611" y="800100"/>
                  </a:lnTo>
                  <a:lnTo>
                    <a:pt x="800461" y="812800"/>
                  </a:lnTo>
                  <a:lnTo>
                    <a:pt x="745956" y="812800"/>
                  </a:lnTo>
                  <a:lnTo>
                    <a:pt x="692224" y="825500"/>
                  </a:lnTo>
                  <a:lnTo>
                    <a:pt x="639391" y="825500"/>
                  </a:lnTo>
                  <a:lnTo>
                    <a:pt x="536928" y="850900"/>
                  </a:lnTo>
                  <a:lnTo>
                    <a:pt x="487551" y="876300"/>
                  </a:lnTo>
                  <a:lnTo>
                    <a:pt x="393141" y="901700"/>
                  </a:lnTo>
                  <a:lnTo>
                    <a:pt x="345649" y="927100"/>
                  </a:lnTo>
                  <a:lnTo>
                    <a:pt x="300921" y="952500"/>
                  </a:lnTo>
                  <a:lnTo>
                    <a:pt x="258982" y="977900"/>
                  </a:lnTo>
                  <a:lnTo>
                    <a:pt x="219857" y="1003300"/>
                  </a:lnTo>
                  <a:lnTo>
                    <a:pt x="183570" y="1041400"/>
                  </a:lnTo>
                  <a:lnTo>
                    <a:pt x="150147" y="1066800"/>
                  </a:lnTo>
                  <a:lnTo>
                    <a:pt x="119612" y="1092200"/>
                  </a:lnTo>
                  <a:lnTo>
                    <a:pt x="91992" y="1130300"/>
                  </a:lnTo>
                  <a:lnTo>
                    <a:pt x="67310" y="1168400"/>
                  </a:lnTo>
                  <a:lnTo>
                    <a:pt x="45591" y="1193800"/>
                  </a:lnTo>
                  <a:lnTo>
                    <a:pt x="26862" y="1231900"/>
                  </a:lnTo>
                  <a:lnTo>
                    <a:pt x="11146" y="1270000"/>
                  </a:lnTo>
                  <a:lnTo>
                    <a:pt x="0" y="1295400"/>
                  </a:lnTo>
                  <a:lnTo>
                    <a:pt x="0" y="1574800"/>
                  </a:lnTo>
                  <a:lnTo>
                    <a:pt x="9448" y="1612900"/>
                  </a:lnTo>
                  <a:lnTo>
                    <a:pt x="25245" y="1651000"/>
                  </a:lnTo>
                  <a:lnTo>
                    <a:pt x="44331" y="1689100"/>
                  </a:lnTo>
                  <a:lnTo>
                    <a:pt x="66731" y="1727200"/>
                  </a:lnTo>
                  <a:lnTo>
                    <a:pt x="92470" y="1752600"/>
                  </a:lnTo>
                  <a:lnTo>
                    <a:pt x="121572" y="1790700"/>
                  </a:lnTo>
                  <a:lnTo>
                    <a:pt x="154063" y="1828800"/>
                  </a:lnTo>
                  <a:lnTo>
                    <a:pt x="142905" y="1841500"/>
                  </a:lnTo>
                  <a:lnTo>
                    <a:pt x="132601" y="1866900"/>
                  </a:lnTo>
                  <a:lnTo>
                    <a:pt x="99150" y="1930400"/>
                  </a:lnTo>
                  <a:lnTo>
                    <a:pt x="87964" y="1968500"/>
                  </a:lnTo>
                  <a:lnTo>
                    <a:pt x="80932" y="2006600"/>
                  </a:lnTo>
                  <a:lnTo>
                    <a:pt x="77958" y="2044700"/>
                  </a:lnTo>
                  <a:lnTo>
                    <a:pt x="78949" y="2082800"/>
                  </a:lnTo>
                  <a:lnTo>
                    <a:pt x="83807" y="2120900"/>
                  </a:lnTo>
                  <a:lnTo>
                    <a:pt x="92437" y="2159000"/>
                  </a:lnTo>
                  <a:lnTo>
                    <a:pt x="104743" y="2197100"/>
                  </a:lnTo>
                  <a:lnTo>
                    <a:pt x="120630" y="2235200"/>
                  </a:lnTo>
                  <a:lnTo>
                    <a:pt x="140002" y="2260600"/>
                  </a:lnTo>
                  <a:lnTo>
                    <a:pt x="162763" y="2298700"/>
                  </a:lnTo>
                  <a:lnTo>
                    <a:pt x="188818" y="2336800"/>
                  </a:lnTo>
                  <a:lnTo>
                    <a:pt x="218070" y="2362200"/>
                  </a:lnTo>
                  <a:lnTo>
                    <a:pt x="250425" y="2387600"/>
                  </a:lnTo>
                  <a:lnTo>
                    <a:pt x="285787" y="2425700"/>
                  </a:lnTo>
                  <a:lnTo>
                    <a:pt x="324059" y="2451100"/>
                  </a:lnTo>
                  <a:lnTo>
                    <a:pt x="365146" y="2476500"/>
                  </a:lnTo>
                  <a:lnTo>
                    <a:pt x="408952" y="2501900"/>
                  </a:lnTo>
                  <a:lnTo>
                    <a:pt x="455383" y="2527300"/>
                  </a:lnTo>
                  <a:lnTo>
                    <a:pt x="504341" y="2540000"/>
                  </a:lnTo>
                  <a:lnTo>
                    <a:pt x="555732" y="2565400"/>
                  </a:lnTo>
                  <a:lnTo>
                    <a:pt x="609460" y="2578100"/>
                  </a:lnTo>
                  <a:lnTo>
                    <a:pt x="620113" y="2616200"/>
                  </a:lnTo>
                  <a:lnTo>
                    <a:pt x="635777" y="2654300"/>
                  </a:lnTo>
                  <a:lnTo>
                    <a:pt x="656298" y="2692400"/>
                  </a:lnTo>
                  <a:lnTo>
                    <a:pt x="681521" y="2730500"/>
                  </a:lnTo>
                  <a:lnTo>
                    <a:pt x="711294" y="2768600"/>
                  </a:lnTo>
                  <a:lnTo>
                    <a:pt x="745461" y="2806700"/>
                  </a:lnTo>
                  <a:lnTo>
                    <a:pt x="783869" y="2832100"/>
                  </a:lnTo>
                  <a:lnTo>
                    <a:pt x="826363" y="2870200"/>
                  </a:lnTo>
                  <a:lnTo>
                    <a:pt x="865800" y="2895600"/>
                  </a:lnTo>
                  <a:lnTo>
                    <a:pt x="907013" y="2921000"/>
                  </a:lnTo>
                  <a:lnTo>
                    <a:pt x="949811" y="2933700"/>
                  </a:lnTo>
                  <a:lnTo>
                    <a:pt x="994004" y="2959100"/>
                  </a:lnTo>
                  <a:lnTo>
                    <a:pt x="1133048" y="2997200"/>
                  </a:lnTo>
                  <a:lnTo>
                    <a:pt x="1517750" y="2997200"/>
                  </a:lnTo>
                  <a:lnTo>
                    <a:pt x="1608841" y="2971800"/>
                  </a:lnTo>
                  <a:lnTo>
                    <a:pt x="1652577" y="2959100"/>
                  </a:lnTo>
                  <a:lnTo>
                    <a:pt x="1694854" y="2946400"/>
                  </a:lnTo>
                  <a:lnTo>
                    <a:pt x="1735480" y="2921000"/>
                  </a:lnTo>
                  <a:lnTo>
                    <a:pt x="1774265" y="2895600"/>
                  </a:lnTo>
                  <a:lnTo>
                    <a:pt x="1811020" y="2882900"/>
                  </a:lnTo>
                  <a:lnTo>
                    <a:pt x="4033317" y="2882900"/>
                  </a:lnTo>
                  <a:lnTo>
                    <a:pt x="4063939" y="2857500"/>
                  </a:lnTo>
                  <a:lnTo>
                    <a:pt x="4092066" y="2832100"/>
                  </a:lnTo>
                  <a:lnTo>
                    <a:pt x="5209702" y="2832100"/>
                  </a:lnTo>
                  <a:lnTo>
                    <a:pt x="5250980" y="2806700"/>
                  </a:lnTo>
                  <a:lnTo>
                    <a:pt x="5290282" y="2794000"/>
                  </a:lnTo>
                  <a:lnTo>
                    <a:pt x="5327523" y="2768600"/>
                  </a:lnTo>
                  <a:lnTo>
                    <a:pt x="5362622" y="2743200"/>
                  </a:lnTo>
                  <a:lnTo>
                    <a:pt x="5395497" y="2705100"/>
                  </a:lnTo>
                  <a:lnTo>
                    <a:pt x="5426066" y="2679700"/>
                  </a:lnTo>
                  <a:lnTo>
                    <a:pt x="5454245" y="2654300"/>
                  </a:lnTo>
                  <a:lnTo>
                    <a:pt x="5479954" y="2616200"/>
                  </a:lnTo>
                  <a:lnTo>
                    <a:pt x="5503110" y="2590800"/>
                  </a:lnTo>
                  <a:lnTo>
                    <a:pt x="5523630" y="2552700"/>
                  </a:lnTo>
                  <a:lnTo>
                    <a:pt x="5541432" y="2514600"/>
                  </a:lnTo>
                  <a:lnTo>
                    <a:pt x="5556435" y="2489200"/>
                  </a:lnTo>
                  <a:lnTo>
                    <a:pt x="5568555" y="2451100"/>
                  </a:lnTo>
                  <a:lnTo>
                    <a:pt x="5577711" y="2413000"/>
                  </a:lnTo>
                  <a:lnTo>
                    <a:pt x="5583820" y="2374900"/>
                  </a:lnTo>
                  <a:lnTo>
                    <a:pt x="5586801" y="2336800"/>
                  </a:lnTo>
                  <a:lnTo>
                    <a:pt x="5586570" y="2298700"/>
                  </a:lnTo>
                  <a:lnTo>
                    <a:pt x="5583047" y="2260600"/>
                  </a:lnTo>
                  <a:lnTo>
                    <a:pt x="5588889" y="2247900"/>
                  </a:lnTo>
                  <a:lnTo>
                    <a:pt x="5694975" y="2247900"/>
                  </a:lnTo>
                  <a:lnTo>
                    <a:pt x="5795625" y="2222500"/>
                  </a:lnTo>
                  <a:lnTo>
                    <a:pt x="5843284" y="2209800"/>
                  </a:lnTo>
                  <a:lnTo>
                    <a:pt x="5888829" y="2197100"/>
                  </a:lnTo>
                  <a:lnTo>
                    <a:pt x="5932009" y="2171700"/>
                  </a:lnTo>
                  <a:lnTo>
                    <a:pt x="5972574" y="2146300"/>
                  </a:lnTo>
                  <a:lnTo>
                    <a:pt x="6010272" y="2120900"/>
                  </a:lnTo>
                  <a:lnTo>
                    <a:pt x="6044851" y="2095500"/>
                  </a:lnTo>
                  <a:lnTo>
                    <a:pt x="6076061" y="2070100"/>
                  </a:lnTo>
                  <a:lnTo>
                    <a:pt x="6106266" y="2032000"/>
                  </a:lnTo>
                  <a:lnTo>
                    <a:pt x="6130953" y="1993900"/>
                  </a:lnTo>
                  <a:lnTo>
                    <a:pt x="6150199" y="1968500"/>
                  </a:lnTo>
                  <a:lnTo>
                    <a:pt x="6164081" y="1930400"/>
                  </a:lnTo>
                  <a:lnTo>
                    <a:pt x="6172676" y="1879600"/>
                  </a:lnTo>
                  <a:lnTo>
                    <a:pt x="6176060" y="1841500"/>
                  </a:lnTo>
                  <a:lnTo>
                    <a:pt x="6174311" y="1803400"/>
                  </a:lnTo>
                  <a:lnTo>
                    <a:pt x="6167505" y="1765300"/>
                  </a:lnTo>
                  <a:lnTo>
                    <a:pt x="6155720" y="1727200"/>
                  </a:lnTo>
                  <a:lnTo>
                    <a:pt x="6139032" y="1689100"/>
                  </a:lnTo>
                  <a:lnTo>
                    <a:pt x="6117518" y="1651000"/>
                  </a:lnTo>
                  <a:lnTo>
                    <a:pt x="6091255" y="1625600"/>
                  </a:lnTo>
                  <a:lnTo>
                    <a:pt x="6060321" y="1587500"/>
                  </a:lnTo>
                  <a:lnTo>
                    <a:pt x="6024791" y="1549400"/>
                  </a:lnTo>
                  <a:lnTo>
                    <a:pt x="5984744" y="1524000"/>
                  </a:lnTo>
                  <a:lnTo>
                    <a:pt x="5940255" y="1498600"/>
                  </a:lnTo>
                  <a:lnTo>
                    <a:pt x="5891403" y="1473200"/>
                  </a:lnTo>
                  <a:lnTo>
                    <a:pt x="5937778" y="1435100"/>
                  </a:lnTo>
                  <a:lnTo>
                    <a:pt x="5977989" y="1397000"/>
                  </a:lnTo>
                  <a:lnTo>
                    <a:pt x="6011824" y="1358900"/>
                  </a:lnTo>
                  <a:lnTo>
                    <a:pt x="6039072" y="1320800"/>
                  </a:lnTo>
                  <a:lnTo>
                    <a:pt x="6059521" y="1282700"/>
                  </a:lnTo>
                  <a:lnTo>
                    <a:pt x="6072961" y="1231900"/>
                  </a:lnTo>
                  <a:lnTo>
                    <a:pt x="6079179" y="1181100"/>
                  </a:lnTo>
                  <a:lnTo>
                    <a:pt x="6077966" y="1143000"/>
                  </a:lnTo>
                  <a:lnTo>
                    <a:pt x="6071293" y="1104900"/>
                  </a:lnTo>
                  <a:lnTo>
                    <a:pt x="6059771" y="1066800"/>
                  </a:lnTo>
                  <a:lnTo>
                    <a:pt x="6043638" y="1028700"/>
                  </a:lnTo>
                  <a:lnTo>
                    <a:pt x="6023128" y="990600"/>
                  </a:lnTo>
                  <a:lnTo>
                    <a:pt x="5998479" y="952500"/>
                  </a:lnTo>
                  <a:lnTo>
                    <a:pt x="5969926" y="927100"/>
                  </a:lnTo>
                  <a:lnTo>
                    <a:pt x="5937706" y="889000"/>
                  </a:lnTo>
                  <a:lnTo>
                    <a:pt x="5902055" y="863600"/>
                  </a:lnTo>
                  <a:lnTo>
                    <a:pt x="5863208" y="838200"/>
                  </a:lnTo>
                  <a:lnTo>
                    <a:pt x="5821404" y="812800"/>
                  </a:lnTo>
                  <a:lnTo>
                    <a:pt x="5776877" y="787400"/>
                  </a:lnTo>
                  <a:lnTo>
                    <a:pt x="5729863" y="774700"/>
                  </a:lnTo>
                  <a:lnTo>
                    <a:pt x="5680600" y="762000"/>
                  </a:lnTo>
                  <a:lnTo>
                    <a:pt x="5629323" y="736600"/>
                  </a:lnTo>
                  <a:lnTo>
                    <a:pt x="5576268" y="736600"/>
                  </a:lnTo>
                  <a:lnTo>
                    <a:pt x="5521673" y="723900"/>
                  </a:lnTo>
                  <a:lnTo>
                    <a:pt x="5408803" y="723900"/>
                  </a:lnTo>
                  <a:lnTo>
                    <a:pt x="5401691" y="711200"/>
                  </a:lnTo>
                  <a:lnTo>
                    <a:pt x="5398008" y="698500"/>
                  </a:lnTo>
                  <a:lnTo>
                    <a:pt x="5371315" y="673100"/>
                  </a:lnTo>
                  <a:lnTo>
                    <a:pt x="5342725" y="635000"/>
                  </a:lnTo>
                  <a:lnTo>
                    <a:pt x="5312316" y="609600"/>
                  </a:lnTo>
                  <a:lnTo>
                    <a:pt x="5280167" y="584200"/>
                  </a:lnTo>
                  <a:lnTo>
                    <a:pt x="5246356" y="546100"/>
                  </a:lnTo>
                  <a:lnTo>
                    <a:pt x="5210963" y="520700"/>
                  </a:lnTo>
                  <a:lnTo>
                    <a:pt x="5174065" y="495300"/>
                  </a:lnTo>
                  <a:lnTo>
                    <a:pt x="5135741" y="469900"/>
                  </a:lnTo>
                  <a:lnTo>
                    <a:pt x="5096071" y="444500"/>
                  </a:lnTo>
                  <a:lnTo>
                    <a:pt x="5055132" y="431800"/>
                  </a:lnTo>
                  <a:lnTo>
                    <a:pt x="5013004" y="406400"/>
                  </a:lnTo>
                  <a:lnTo>
                    <a:pt x="2154555" y="406400"/>
                  </a:lnTo>
                  <a:lnTo>
                    <a:pt x="2111740" y="393700"/>
                  </a:lnTo>
                  <a:lnTo>
                    <a:pt x="2067462" y="368300"/>
                  </a:lnTo>
                  <a:lnTo>
                    <a:pt x="1927188" y="330200"/>
                  </a:lnTo>
                  <a:lnTo>
                    <a:pt x="1828822" y="304800"/>
                  </a:lnTo>
                  <a:close/>
                </a:path>
                <a:path w="6176645" h="3073400">
                  <a:moveTo>
                    <a:pt x="4706239" y="2946400"/>
                  </a:moveTo>
                  <a:lnTo>
                    <a:pt x="4606692" y="2946400"/>
                  </a:lnTo>
                  <a:lnTo>
                    <a:pt x="4656424" y="2959100"/>
                  </a:lnTo>
                  <a:lnTo>
                    <a:pt x="4706239" y="2946400"/>
                  </a:lnTo>
                  <a:close/>
                </a:path>
                <a:path w="6176645" h="3073400">
                  <a:moveTo>
                    <a:pt x="4872286" y="2933700"/>
                  </a:moveTo>
                  <a:lnTo>
                    <a:pt x="4458927" y="2933700"/>
                  </a:lnTo>
                  <a:lnTo>
                    <a:pt x="4507848" y="2946400"/>
                  </a:lnTo>
                  <a:lnTo>
                    <a:pt x="4818147" y="2946400"/>
                  </a:lnTo>
                  <a:lnTo>
                    <a:pt x="4872286" y="2933700"/>
                  </a:lnTo>
                  <a:close/>
                </a:path>
                <a:path w="6176645" h="3073400">
                  <a:moveTo>
                    <a:pt x="5209702" y="2832100"/>
                  </a:moveTo>
                  <a:lnTo>
                    <a:pt x="4092066" y="2832100"/>
                  </a:lnTo>
                  <a:lnTo>
                    <a:pt x="4134657" y="2844800"/>
                  </a:lnTo>
                  <a:lnTo>
                    <a:pt x="4178371" y="2870200"/>
                  </a:lnTo>
                  <a:lnTo>
                    <a:pt x="4223112" y="2882900"/>
                  </a:lnTo>
                  <a:lnTo>
                    <a:pt x="4410465" y="2933700"/>
                  </a:lnTo>
                  <a:lnTo>
                    <a:pt x="4925105" y="2933700"/>
                  </a:lnTo>
                  <a:lnTo>
                    <a:pt x="5026456" y="2908300"/>
                  </a:lnTo>
                  <a:lnTo>
                    <a:pt x="5074822" y="2895600"/>
                  </a:lnTo>
                  <a:lnTo>
                    <a:pt x="5121540" y="2870200"/>
                  </a:lnTo>
                  <a:lnTo>
                    <a:pt x="5166528" y="2857500"/>
                  </a:lnTo>
                  <a:lnTo>
                    <a:pt x="5209702" y="2832100"/>
                  </a:lnTo>
                  <a:close/>
                </a:path>
                <a:path w="6176645" h="3073400">
                  <a:moveTo>
                    <a:pt x="3179439" y="0"/>
                  </a:moveTo>
                  <a:lnTo>
                    <a:pt x="2867990" y="0"/>
                  </a:lnTo>
                  <a:lnTo>
                    <a:pt x="2817912" y="12700"/>
                  </a:lnTo>
                  <a:lnTo>
                    <a:pt x="2768635" y="12700"/>
                  </a:lnTo>
                  <a:lnTo>
                    <a:pt x="2626654" y="50800"/>
                  </a:lnTo>
                  <a:lnTo>
                    <a:pt x="2581625" y="76200"/>
                  </a:lnTo>
                  <a:lnTo>
                    <a:pt x="2495638" y="101600"/>
                  </a:lnTo>
                  <a:lnTo>
                    <a:pt x="2454889" y="127000"/>
                  </a:lnTo>
                  <a:lnTo>
                    <a:pt x="2415775" y="152400"/>
                  </a:lnTo>
                  <a:lnTo>
                    <a:pt x="2378401" y="165100"/>
                  </a:lnTo>
                  <a:lnTo>
                    <a:pt x="2342871" y="190500"/>
                  </a:lnTo>
                  <a:lnTo>
                    <a:pt x="2309290" y="228600"/>
                  </a:lnTo>
                  <a:lnTo>
                    <a:pt x="2277761" y="254000"/>
                  </a:lnTo>
                  <a:lnTo>
                    <a:pt x="2248389" y="279400"/>
                  </a:lnTo>
                  <a:lnTo>
                    <a:pt x="2221278" y="304800"/>
                  </a:lnTo>
                  <a:lnTo>
                    <a:pt x="2196532" y="342900"/>
                  </a:lnTo>
                  <a:lnTo>
                    <a:pt x="2174256" y="381000"/>
                  </a:lnTo>
                  <a:lnTo>
                    <a:pt x="2154555" y="406400"/>
                  </a:lnTo>
                  <a:lnTo>
                    <a:pt x="5013004" y="406400"/>
                  </a:lnTo>
                  <a:lnTo>
                    <a:pt x="4969764" y="393700"/>
                  </a:lnTo>
                  <a:lnTo>
                    <a:pt x="4925493" y="368300"/>
                  </a:lnTo>
                  <a:lnTo>
                    <a:pt x="4834167" y="342900"/>
                  </a:lnTo>
                  <a:lnTo>
                    <a:pt x="3896614" y="342900"/>
                  </a:lnTo>
                  <a:lnTo>
                    <a:pt x="3866270" y="317500"/>
                  </a:lnTo>
                  <a:lnTo>
                    <a:pt x="3833413" y="279400"/>
                  </a:lnTo>
                  <a:lnTo>
                    <a:pt x="3798149" y="254000"/>
                  </a:lnTo>
                  <a:lnTo>
                    <a:pt x="3760582" y="215900"/>
                  </a:lnTo>
                  <a:lnTo>
                    <a:pt x="3720820" y="190500"/>
                  </a:lnTo>
                  <a:lnTo>
                    <a:pt x="3678967" y="165100"/>
                  </a:lnTo>
                  <a:lnTo>
                    <a:pt x="3635130" y="139700"/>
                  </a:lnTo>
                  <a:lnTo>
                    <a:pt x="3589415" y="114300"/>
                  </a:lnTo>
                  <a:lnTo>
                    <a:pt x="3541926" y="101600"/>
                  </a:lnTo>
                  <a:lnTo>
                    <a:pt x="3492771" y="76200"/>
                  </a:lnTo>
                  <a:lnTo>
                    <a:pt x="3389884" y="50800"/>
                  </a:lnTo>
                  <a:lnTo>
                    <a:pt x="3337531" y="25400"/>
                  </a:lnTo>
                  <a:lnTo>
                    <a:pt x="3284936" y="25400"/>
                  </a:lnTo>
                  <a:lnTo>
                    <a:pt x="3179439" y="0"/>
                  </a:lnTo>
                  <a:close/>
                </a:path>
                <a:path w="6176645" h="3073400">
                  <a:moveTo>
                    <a:pt x="4642588" y="292100"/>
                  </a:moveTo>
                  <a:lnTo>
                    <a:pt x="4091142" y="292100"/>
                  </a:lnTo>
                  <a:lnTo>
                    <a:pt x="3896614" y="342900"/>
                  </a:lnTo>
                  <a:lnTo>
                    <a:pt x="4834167" y="342900"/>
                  </a:lnTo>
                  <a:lnTo>
                    <a:pt x="4642588" y="292100"/>
                  </a:lnTo>
                  <a:close/>
                </a:path>
                <a:path w="6176645" h="3073400">
                  <a:moveTo>
                    <a:pt x="1727835" y="292100"/>
                  </a:moveTo>
                  <a:lnTo>
                    <a:pt x="1559928" y="292100"/>
                  </a:lnTo>
                  <a:lnTo>
                    <a:pt x="1505966" y="304800"/>
                  </a:lnTo>
                  <a:lnTo>
                    <a:pt x="1778589" y="304800"/>
                  </a:lnTo>
                  <a:lnTo>
                    <a:pt x="1727835" y="292100"/>
                  </a:lnTo>
                  <a:close/>
                </a:path>
                <a:path w="6176645" h="3073400">
                  <a:moveTo>
                    <a:pt x="4543593" y="279400"/>
                  </a:moveTo>
                  <a:lnTo>
                    <a:pt x="4191021" y="279400"/>
                  </a:lnTo>
                  <a:lnTo>
                    <a:pt x="4140929" y="292100"/>
                  </a:lnTo>
                  <a:lnTo>
                    <a:pt x="4593292" y="292100"/>
                  </a:lnTo>
                  <a:lnTo>
                    <a:pt x="4543593" y="279400"/>
                  </a:lnTo>
                  <a:close/>
                </a:path>
                <a:path w="6176645" h="3073400">
                  <a:moveTo>
                    <a:pt x="4443301" y="266700"/>
                  </a:moveTo>
                  <a:lnTo>
                    <a:pt x="4291805" y="266700"/>
                  </a:lnTo>
                  <a:lnTo>
                    <a:pt x="4241340" y="279400"/>
                  </a:lnTo>
                  <a:lnTo>
                    <a:pt x="4493570" y="279400"/>
                  </a:lnTo>
                  <a:lnTo>
                    <a:pt x="4443301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55127"/>
              <a:ext cx="6176645" cy="3084830"/>
            </a:xfrm>
            <a:custGeom>
              <a:avLst/>
              <a:gdLst/>
              <a:ahLst/>
              <a:cxnLst/>
              <a:rect l="l" t="t" r="r" b="b"/>
              <a:pathLst>
                <a:path w="6176645" h="3084829">
                  <a:moveTo>
                    <a:pt x="5583047" y="2264323"/>
                  </a:moveTo>
                  <a:lnTo>
                    <a:pt x="5586570" y="2303485"/>
                  </a:lnTo>
                  <a:lnTo>
                    <a:pt x="5586801" y="2342143"/>
                  </a:lnTo>
                  <a:lnTo>
                    <a:pt x="5583820" y="2380232"/>
                  </a:lnTo>
                  <a:lnTo>
                    <a:pt x="5568555" y="2454441"/>
                  </a:lnTo>
                  <a:lnTo>
                    <a:pt x="5541432" y="2525592"/>
                  </a:lnTo>
                  <a:lnTo>
                    <a:pt x="5523630" y="2559858"/>
                  </a:lnTo>
                  <a:lnTo>
                    <a:pt x="5503110" y="2593165"/>
                  </a:lnTo>
                  <a:lnTo>
                    <a:pt x="5479954" y="2625448"/>
                  </a:lnTo>
                  <a:lnTo>
                    <a:pt x="5454245" y="2656641"/>
                  </a:lnTo>
                  <a:lnTo>
                    <a:pt x="5426066" y="2686680"/>
                  </a:lnTo>
                  <a:lnTo>
                    <a:pt x="5395497" y="2715499"/>
                  </a:lnTo>
                  <a:lnTo>
                    <a:pt x="5362622" y="2743034"/>
                  </a:lnTo>
                  <a:lnTo>
                    <a:pt x="5327523" y="2769219"/>
                  </a:lnTo>
                  <a:lnTo>
                    <a:pt x="5290282" y="2793989"/>
                  </a:lnTo>
                  <a:lnTo>
                    <a:pt x="5250980" y="2817280"/>
                  </a:lnTo>
                  <a:lnTo>
                    <a:pt x="5209702" y="2839027"/>
                  </a:lnTo>
                  <a:lnTo>
                    <a:pt x="5166528" y="2859164"/>
                  </a:lnTo>
                  <a:lnTo>
                    <a:pt x="5121540" y="2877626"/>
                  </a:lnTo>
                  <a:lnTo>
                    <a:pt x="5074822" y="2894348"/>
                  </a:lnTo>
                  <a:lnTo>
                    <a:pt x="5026456" y="2909266"/>
                  </a:lnTo>
                  <a:lnTo>
                    <a:pt x="4976522" y="2922314"/>
                  </a:lnTo>
                  <a:lnTo>
                    <a:pt x="4925105" y="2933428"/>
                  </a:lnTo>
                  <a:lnTo>
                    <a:pt x="4872286" y="2942542"/>
                  </a:lnTo>
                  <a:lnTo>
                    <a:pt x="4818147" y="2949591"/>
                  </a:lnTo>
                  <a:lnTo>
                    <a:pt x="4762770" y="2954510"/>
                  </a:lnTo>
                  <a:lnTo>
                    <a:pt x="4706239" y="2957235"/>
                  </a:lnTo>
                  <a:lnTo>
                    <a:pt x="4656424" y="2957755"/>
                  </a:lnTo>
                  <a:lnTo>
                    <a:pt x="4606692" y="2956512"/>
                  </a:lnTo>
                  <a:lnTo>
                    <a:pt x="4557134" y="2953528"/>
                  </a:lnTo>
                  <a:lnTo>
                    <a:pt x="4507848" y="2948821"/>
                  </a:lnTo>
                  <a:lnTo>
                    <a:pt x="4458927" y="2942411"/>
                  </a:lnTo>
                  <a:lnTo>
                    <a:pt x="4410465" y="2934317"/>
                  </a:lnTo>
                  <a:lnTo>
                    <a:pt x="4362558" y="2924558"/>
                  </a:lnTo>
                  <a:lnTo>
                    <a:pt x="4315301" y="2913154"/>
                  </a:lnTo>
                  <a:lnTo>
                    <a:pt x="4268787" y="2900125"/>
                  </a:lnTo>
                  <a:lnTo>
                    <a:pt x="4223112" y="2885490"/>
                  </a:lnTo>
                  <a:lnTo>
                    <a:pt x="4178371" y="2869267"/>
                  </a:lnTo>
                  <a:lnTo>
                    <a:pt x="4134657" y="2851478"/>
                  </a:lnTo>
                  <a:lnTo>
                    <a:pt x="4092066" y="2832140"/>
                  </a:lnTo>
                  <a:lnTo>
                    <a:pt x="4063939" y="2861590"/>
                  </a:lnTo>
                  <a:lnTo>
                    <a:pt x="4033317" y="2889189"/>
                  </a:lnTo>
                  <a:lnTo>
                    <a:pt x="4000358" y="2914913"/>
                  </a:lnTo>
                  <a:lnTo>
                    <a:pt x="3965217" y="2938740"/>
                  </a:lnTo>
                  <a:lnTo>
                    <a:pt x="3928050" y="2960647"/>
                  </a:lnTo>
                  <a:lnTo>
                    <a:pt x="3889013" y="2980613"/>
                  </a:lnTo>
                  <a:lnTo>
                    <a:pt x="3848263" y="2998615"/>
                  </a:lnTo>
                  <a:lnTo>
                    <a:pt x="3805954" y="3014630"/>
                  </a:lnTo>
                  <a:lnTo>
                    <a:pt x="3762244" y="3028636"/>
                  </a:lnTo>
                  <a:lnTo>
                    <a:pt x="3717288" y="3040610"/>
                  </a:lnTo>
                  <a:lnTo>
                    <a:pt x="3671242" y="3050531"/>
                  </a:lnTo>
                  <a:lnTo>
                    <a:pt x="3624262" y="3058375"/>
                  </a:lnTo>
                  <a:lnTo>
                    <a:pt x="3576504" y="3064120"/>
                  </a:lnTo>
                  <a:lnTo>
                    <a:pt x="3528125" y="3067744"/>
                  </a:lnTo>
                  <a:lnTo>
                    <a:pt x="3479279" y="3069225"/>
                  </a:lnTo>
                  <a:lnTo>
                    <a:pt x="3430124" y="3068539"/>
                  </a:lnTo>
                  <a:lnTo>
                    <a:pt x="3380814" y="3065665"/>
                  </a:lnTo>
                  <a:lnTo>
                    <a:pt x="3331507" y="3060579"/>
                  </a:lnTo>
                  <a:lnTo>
                    <a:pt x="3282358" y="3053261"/>
                  </a:lnTo>
                  <a:lnTo>
                    <a:pt x="3233523" y="3043686"/>
                  </a:lnTo>
                  <a:lnTo>
                    <a:pt x="3185158" y="3031833"/>
                  </a:lnTo>
                  <a:lnTo>
                    <a:pt x="3137419" y="3017680"/>
                  </a:lnTo>
                  <a:lnTo>
                    <a:pt x="3090462" y="3001203"/>
                  </a:lnTo>
                  <a:lnTo>
                    <a:pt x="3044444" y="2982381"/>
                  </a:lnTo>
                  <a:lnTo>
                    <a:pt x="2997825" y="2960247"/>
                  </a:lnTo>
                  <a:lnTo>
                    <a:pt x="2953527" y="2935994"/>
                  </a:lnTo>
                  <a:lnTo>
                    <a:pt x="2911730" y="2909693"/>
                  </a:lnTo>
                  <a:lnTo>
                    <a:pt x="2872613" y="2881416"/>
                  </a:lnTo>
                  <a:lnTo>
                    <a:pt x="2844372" y="2912148"/>
                  </a:lnTo>
                  <a:lnTo>
                    <a:pt x="2812842" y="2940507"/>
                  </a:lnTo>
                  <a:lnTo>
                    <a:pt x="2778277" y="2966454"/>
                  </a:lnTo>
                  <a:lnTo>
                    <a:pt x="2740933" y="2989945"/>
                  </a:lnTo>
                  <a:lnTo>
                    <a:pt x="2701066" y="3010940"/>
                  </a:lnTo>
                  <a:lnTo>
                    <a:pt x="2658931" y="3029397"/>
                  </a:lnTo>
                  <a:lnTo>
                    <a:pt x="2614785" y="3045274"/>
                  </a:lnTo>
                  <a:lnTo>
                    <a:pt x="2568882" y="3058530"/>
                  </a:lnTo>
                  <a:lnTo>
                    <a:pt x="2521480" y="3069123"/>
                  </a:lnTo>
                  <a:lnTo>
                    <a:pt x="2472833" y="3077012"/>
                  </a:lnTo>
                  <a:lnTo>
                    <a:pt x="2423197" y="3082155"/>
                  </a:lnTo>
                  <a:lnTo>
                    <a:pt x="2372828" y="3084511"/>
                  </a:lnTo>
                  <a:lnTo>
                    <a:pt x="2321982" y="3084038"/>
                  </a:lnTo>
                  <a:lnTo>
                    <a:pt x="2270914" y="3080694"/>
                  </a:lnTo>
                  <a:lnTo>
                    <a:pt x="2219881" y="3074439"/>
                  </a:lnTo>
                  <a:lnTo>
                    <a:pt x="2169138" y="3065230"/>
                  </a:lnTo>
                  <a:lnTo>
                    <a:pt x="2118940" y="3053025"/>
                  </a:lnTo>
                  <a:lnTo>
                    <a:pt x="2069544" y="3037784"/>
                  </a:lnTo>
                  <a:lnTo>
                    <a:pt x="2021205" y="3019465"/>
                  </a:lnTo>
                  <a:lnTo>
                    <a:pt x="1972450" y="2997123"/>
                  </a:lnTo>
                  <a:lnTo>
                    <a:pt x="1926792" y="2971977"/>
                  </a:lnTo>
                  <a:lnTo>
                    <a:pt x="1884493" y="2944210"/>
                  </a:lnTo>
                  <a:lnTo>
                    <a:pt x="1845814" y="2914004"/>
                  </a:lnTo>
                  <a:lnTo>
                    <a:pt x="1811020" y="2881543"/>
                  </a:lnTo>
                  <a:lnTo>
                    <a:pt x="1774265" y="2905524"/>
                  </a:lnTo>
                  <a:lnTo>
                    <a:pt x="1735480" y="2927174"/>
                  </a:lnTo>
                  <a:lnTo>
                    <a:pt x="1694854" y="2946496"/>
                  </a:lnTo>
                  <a:lnTo>
                    <a:pt x="1652577" y="2963491"/>
                  </a:lnTo>
                  <a:lnTo>
                    <a:pt x="1608841" y="2978160"/>
                  </a:lnTo>
                  <a:lnTo>
                    <a:pt x="1563835" y="2990506"/>
                  </a:lnTo>
                  <a:lnTo>
                    <a:pt x="1517750" y="3000529"/>
                  </a:lnTo>
                  <a:lnTo>
                    <a:pt x="1470775" y="3008232"/>
                  </a:lnTo>
                  <a:lnTo>
                    <a:pt x="1423102" y="3013616"/>
                  </a:lnTo>
                  <a:lnTo>
                    <a:pt x="1374920" y="3016683"/>
                  </a:lnTo>
                  <a:lnTo>
                    <a:pt x="1326421" y="3017433"/>
                  </a:lnTo>
                  <a:lnTo>
                    <a:pt x="1277793" y="3015869"/>
                  </a:lnTo>
                  <a:lnTo>
                    <a:pt x="1229229" y="3011993"/>
                  </a:lnTo>
                  <a:lnTo>
                    <a:pt x="1180917" y="3005805"/>
                  </a:lnTo>
                  <a:lnTo>
                    <a:pt x="1133048" y="2997307"/>
                  </a:lnTo>
                  <a:lnTo>
                    <a:pt x="1085813" y="2986502"/>
                  </a:lnTo>
                  <a:lnTo>
                    <a:pt x="1039401" y="2973390"/>
                  </a:lnTo>
                  <a:lnTo>
                    <a:pt x="994004" y="2957973"/>
                  </a:lnTo>
                  <a:lnTo>
                    <a:pt x="949811" y="2940253"/>
                  </a:lnTo>
                  <a:lnTo>
                    <a:pt x="907013" y="2920231"/>
                  </a:lnTo>
                  <a:lnTo>
                    <a:pt x="865800" y="2897909"/>
                  </a:lnTo>
                  <a:lnTo>
                    <a:pt x="826363" y="2873288"/>
                  </a:lnTo>
                  <a:lnTo>
                    <a:pt x="783869" y="2842403"/>
                  </a:lnTo>
                  <a:lnTo>
                    <a:pt x="745461" y="2809419"/>
                  </a:lnTo>
                  <a:lnTo>
                    <a:pt x="711294" y="2774548"/>
                  </a:lnTo>
                  <a:lnTo>
                    <a:pt x="681521" y="2738001"/>
                  </a:lnTo>
                  <a:lnTo>
                    <a:pt x="656298" y="2699990"/>
                  </a:lnTo>
                  <a:lnTo>
                    <a:pt x="635777" y="2660726"/>
                  </a:lnTo>
                  <a:lnTo>
                    <a:pt x="620113" y="2620420"/>
                  </a:lnTo>
                  <a:lnTo>
                    <a:pt x="609460" y="2579283"/>
                  </a:lnTo>
                  <a:lnTo>
                    <a:pt x="555732" y="2564079"/>
                  </a:lnTo>
                  <a:lnTo>
                    <a:pt x="504341" y="2546507"/>
                  </a:lnTo>
                  <a:lnTo>
                    <a:pt x="455383" y="2526697"/>
                  </a:lnTo>
                  <a:lnTo>
                    <a:pt x="408952" y="2504781"/>
                  </a:lnTo>
                  <a:lnTo>
                    <a:pt x="365146" y="2480892"/>
                  </a:lnTo>
                  <a:lnTo>
                    <a:pt x="324059" y="2455159"/>
                  </a:lnTo>
                  <a:lnTo>
                    <a:pt x="285787" y="2427715"/>
                  </a:lnTo>
                  <a:lnTo>
                    <a:pt x="250425" y="2398691"/>
                  </a:lnTo>
                  <a:lnTo>
                    <a:pt x="218070" y="2368219"/>
                  </a:lnTo>
                  <a:lnTo>
                    <a:pt x="188818" y="2336430"/>
                  </a:lnTo>
                  <a:lnTo>
                    <a:pt x="162763" y="2303455"/>
                  </a:lnTo>
                  <a:lnTo>
                    <a:pt x="140002" y="2269426"/>
                  </a:lnTo>
                  <a:lnTo>
                    <a:pt x="120630" y="2234475"/>
                  </a:lnTo>
                  <a:lnTo>
                    <a:pt x="104743" y="2198732"/>
                  </a:lnTo>
                  <a:lnTo>
                    <a:pt x="92437" y="2162330"/>
                  </a:lnTo>
                  <a:lnTo>
                    <a:pt x="78949" y="2088073"/>
                  </a:lnTo>
                  <a:lnTo>
                    <a:pt x="77958" y="2050480"/>
                  </a:lnTo>
                  <a:lnTo>
                    <a:pt x="80932" y="2012754"/>
                  </a:lnTo>
                  <a:lnTo>
                    <a:pt x="87964" y="1975025"/>
                  </a:lnTo>
                  <a:lnTo>
                    <a:pt x="99150" y="1937426"/>
                  </a:lnTo>
                  <a:lnTo>
                    <a:pt x="114588" y="1900087"/>
                  </a:lnTo>
                  <a:lnTo>
                    <a:pt x="132601" y="1866273"/>
                  </a:lnTo>
                  <a:lnTo>
                    <a:pt x="154063" y="1833412"/>
                  </a:lnTo>
                  <a:lnTo>
                    <a:pt x="121572" y="1798289"/>
                  </a:lnTo>
                  <a:lnTo>
                    <a:pt x="92470" y="1762438"/>
                  </a:lnTo>
                  <a:lnTo>
                    <a:pt x="66731" y="1725957"/>
                  </a:lnTo>
                  <a:lnTo>
                    <a:pt x="44331" y="1688942"/>
                  </a:lnTo>
                  <a:lnTo>
                    <a:pt x="25245" y="1651488"/>
                  </a:lnTo>
                  <a:lnTo>
                    <a:pt x="9448" y="1613693"/>
                  </a:lnTo>
                  <a:lnTo>
                    <a:pt x="0" y="1585014"/>
                  </a:lnTo>
                </a:path>
                <a:path w="6176645" h="3084829">
                  <a:moveTo>
                    <a:pt x="0" y="1306201"/>
                  </a:moveTo>
                  <a:lnTo>
                    <a:pt x="26862" y="1238176"/>
                  </a:lnTo>
                  <a:lnTo>
                    <a:pt x="45591" y="1202990"/>
                  </a:lnTo>
                  <a:lnTo>
                    <a:pt x="67310" y="1168619"/>
                  </a:lnTo>
                  <a:lnTo>
                    <a:pt x="91992" y="1135160"/>
                  </a:lnTo>
                  <a:lnTo>
                    <a:pt x="119612" y="1102710"/>
                  </a:lnTo>
                  <a:lnTo>
                    <a:pt x="150147" y="1071365"/>
                  </a:lnTo>
                  <a:lnTo>
                    <a:pt x="183570" y="1041221"/>
                  </a:lnTo>
                  <a:lnTo>
                    <a:pt x="219857" y="1012375"/>
                  </a:lnTo>
                  <a:lnTo>
                    <a:pt x="258982" y="984924"/>
                  </a:lnTo>
                  <a:lnTo>
                    <a:pt x="300921" y="958963"/>
                  </a:lnTo>
                  <a:lnTo>
                    <a:pt x="345649" y="934590"/>
                  </a:lnTo>
                  <a:lnTo>
                    <a:pt x="393141" y="911900"/>
                  </a:lnTo>
                  <a:lnTo>
                    <a:pt x="439580" y="892507"/>
                  </a:lnTo>
                  <a:lnTo>
                    <a:pt x="487551" y="875071"/>
                  </a:lnTo>
                  <a:lnTo>
                    <a:pt x="536928" y="859623"/>
                  </a:lnTo>
                  <a:lnTo>
                    <a:pt x="587583" y="846191"/>
                  </a:lnTo>
                  <a:lnTo>
                    <a:pt x="639391" y="834805"/>
                  </a:lnTo>
                  <a:lnTo>
                    <a:pt x="692224" y="825493"/>
                  </a:lnTo>
                  <a:lnTo>
                    <a:pt x="745956" y="818286"/>
                  </a:lnTo>
                  <a:lnTo>
                    <a:pt x="800461" y="813211"/>
                  </a:lnTo>
                  <a:lnTo>
                    <a:pt x="855611" y="810300"/>
                  </a:lnTo>
                  <a:lnTo>
                    <a:pt x="860499" y="771594"/>
                  </a:lnTo>
                  <a:lnTo>
                    <a:pt x="869074" y="733852"/>
                  </a:lnTo>
                  <a:lnTo>
                    <a:pt x="881208" y="697151"/>
                  </a:lnTo>
                  <a:lnTo>
                    <a:pt x="896769" y="661567"/>
                  </a:lnTo>
                  <a:lnTo>
                    <a:pt x="915629" y="627176"/>
                  </a:lnTo>
                  <a:lnTo>
                    <a:pt x="937657" y="594053"/>
                  </a:lnTo>
                  <a:lnTo>
                    <a:pt x="962724" y="562274"/>
                  </a:lnTo>
                  <a:lnTo>
                    <a:pt x="990698" y="531916"/>
                  </a:lnTo>
                  <a:lnTo>
                    <a:pt x="1021452" y="503054"/>
                  </a:lnTo>
                  <a:lnTo>
                    <a:pt x="1054853" y="475764"/>
                  </a:lnTo>
                  <a:lnTo>
                    <a:pt x="1090774" y="450122"/>
                  </a:lnTo>
                  <a:lnTo>
                    <a:pt x="1129083" y="426204"/>
                  </a:lnTo>
                  <a:lnTo>
                    <a:pt x="1169652" y="404086"/>
                  </a:lnTo>
                  <a:lnTo>
                    <a:pt x="1212349" y="383844"/>
                  </a:lnTo>
                  <a:lnTo>
                    <a:pt x="1257045" y="365553"/>
                  </a:lnTo>
                  <a:lnTo>
                    <a:pt x="1303611" y="349290"/>
                  </a:lnTo>
                  <a:lnTo>
                    <a:pt x="1351915" y="335130"/>
                  </a:lnTo>
                  <a:lnTo>
                    <a:pt x="1401829" y="323150"/>
                  </a:lnTo>
                  <a:lnTo>
                    <a:pt x="1453223" y="313425"/>
                  </a:lnTo>
                  <a:lnTo>
                    <a:pt x="1505966" y="306031"/>
                  </a:lnTo>
                  <a:lnTo>
                    <a:pt x="1559928" y="301044"/>
                  </a:lnTo>
                  <a:lnTo>
                    <a:pt x="1614981" y="298540"/>
                  </a:lnTo>
                  <a:lnTo>
                    <a:pt x="1670993" y="298594"/>
                  </a:lnTo>
                  <a:lnTo>
                    <a:pt x="1727835" y="301284"/>
                  </a:lnTo>
                  <a:lnTo>
                    <a:pt x="1778589" y="305940"/>
                  </a:lnTo>
                  <a:lnTo>
                    <a:pt x="1828822" y="312685"/>
                  </a:lnTo>
                  <a:lnTo>
                    <a:pt x="1878400" y="321486"/>
                  </a:lnTo>
                  <a:lnTo>
                    <a:pt x="1927188" y="332307"/>
                  </a:lnTo>
                  <a:lnTo>
                    <a:pt x="1975051" y="345111"/>
                  </a:lnTo>
                  <a:lnTo>
                    <a:pt x="2021854" y="359864"/>
                  </a:lnTo>
                  <a:lnTo>
                    <a:pt x="2067462" y="376530"/>
                  </a:lnTo>
                  <a:lnTo>
                    <a:pt x="2111740" y="395072"/>
                  </a:lnTo>
                  <a:lnTo>
                    <a:pt x="2154555" y="415457"/>
                  </a:lnTo>
                  <a:lnTo>
                    <a:pt x="2174256" y="380769"/>
                  </a:lnTo>
                  <a:lnTo>
                    <a:pt x="2196532" y="347379"/>
                  </a:lnTo>
                  <a:lnTo>
                    <a:pt x="2221278" y="315320"/>
                  </a:lnTo>
                  <a:lnTo>
                    <a:pt x="2248389" y="284623"/>
                  </a:lnTo>
                  <a:lnTo>
                    <a:pt x="2277761" y="255317"/>
                  </a:lnTo>
                  <a:lnTo>
                    <a:pt x="2309290" y="227434"/>
                  </a:lnTo>
                  <a:lnTo>
                    <a:pt x="2342871" y="201004"/>
                  </a:lnTo>
                  <a:lnTo>
                    <a:pt x="2378401" y="176060"/>
                  </a:lnTo>
                  <a:lnTo>
                    <a:pt x="2415775" y="152630"/>
                  </a:lnTo>
                  <a:lnTo>
                    <a:pt x="2454889" y="130747"/>
                  </a:lnTo>
                  <a:lnTo>
                    <a:pt x="2495638" y="110442"/>
                  </a:lnTo>
                  <a:lnTo>
                    <a:pt x="2537918" y="91744"/>
                  </a:lnTo>
                  <a:lnTo>
                    <a:pt x="2581625" y="74685"/>
                  </a:lnTo>
                  <a:lnTo>
                    <a:pt x="2626654" y="59296"/>
                  </a:lnTo>
                  <a:lnTo>
                    <a:pt x="2672902" y="45607"/>
                  </a:lnTo>
                  <a:lnTo>
                    <a:pt x="2720264" y="33650"/>
                  </a:lnTo>
                  <a:lnTo>
                    <a:pt x="2768635" y="23456"/>
                  </a:lnTo>
                  <a:lnTo>
                    <a:pt x="2817912" y="15055"/>
                  </a:lnTo>
                  <a:lnTo>
                    <a:pt x="2867990" y="8477"/>
                  </a:lnTo>
                  <a:lnTo>
                    <a:pt x="2918764" y="3755"/>
                  </a:lnTo>
                  <a:lnTo>
                    <a:pt x="2970131" y="919"/>
                  </a:lnTo>
                  <a:lnTo>
                    <a:pt x="3021987" y="0"/>
                  </a:lnTo>
                  <a:lnTo>
                    <a:pt x="3074226" y="1028"/>
                  </a:lnTo>
                  <a:lnTo>
                    <a:pt x="3126745" y="4034"/>
                  </a:lnTo>
                  <a:lnTo>
                    <a:pt x="3179439" y="9050"/>
                  </a:lnTo>
                  <a:lnTo>
                    <a:pt x="3232204" y="16106"/>
                  </a:lnTo>
                  <a:lnTo>
                    <a:pt x="3284936" y="25233"/>
                  </a:lnTo>
                  <a:lnTo>
                    <a:pt x="3337531" y="36462"/>
                  </a:lnTo>
                  <a:lnTo>
                    <a:pt x="3389884" y="49824"/>
                  </a:lnTo>
                  <a:lnTo>
                    <a:pt x="3442055" y="65419"/>
                  </a:lnTo>
                  <a:lnTo>
                    <a:pt x="3492771" y="82949"/>
                  </a:lnTo>
                  <a:lnTo>
                    <a:pt x="3541926" y="102352"/>
                  </a:lnTo>
                  <a:lnTo>
                    <a:pt x="3589415" y="123564"/>
                  </a:lnTo>
                  <a:lnTo>
                    <a:pt x="3635130" y="146520"/>
                  </a:lnTo>
                  <a:lnTo>
                    <a:pt x="3678967" y="171157"/>
                  </a:lnTo>
                  <a:lnTo>
                    <a:pt x="3720820" y="197410"/>
                  </a:lnTo>
                  <a:lnTo>
                    <a:pt x="3760582" y="225216"/>
                  </a:lnTo>
                  <a:lnTo>
                    <a:pt x="3798149" y="254510"/>
                  </a:lnTo>
                  <a:lnTo>
                    <a:pt x="3833413" y="285230"/>
                  </a:lnTo>
                  <a:lnTo>
                    <a:pt x="3866270" y="317310"/>
                  </a:lnTo>
                  <a:lnTo>
                    <a:pt x="3896614" y="350687"/>
                  </a:lnTo>
                  <a:lnTo>
                    <a:pt x="3944395" y="335460"/>
                  </a:lnTo>
                  <a:lnTo>
                    <a:pt x="3992796" y="321996"/>
                  </a:lnTo>
                  <a:lnTo>
                    <a:pt x="4041738" y="310275"/>
                  </a:lnTo>
                  <a:lnTo>
                    <a:pt x="4091142" y="300279"/>
                  </a:lnTo>
                  <a:lnTo>
                    <a:pt x="4140929" y="291989"/>
                  </a:lnTo>
                  <a:lnTo>
                    <a:pt x="4191021" y="285386"/>
                  </a:lnTo>
                  <a:lnTo>
                    <a:pt x="4241340" y="280451"/>
                  </a:lnTo>
                  <a:lnTo>
                    <a:pt x="4291805" y="277166"/>
                  </a:lnTo>
                  <a:lnTo>
                    <a:pt x="4342340" y="275512"/>
                  </a:lnTo>
                  <a:lnTo>
                    <a:pt x="4392865" y="275469"/>
                  </a:lnTo>
                  <a:lnTo>
                    <a:pt x="4443301" y="277020"/>
                  </a:lnTo>
                  <a:lnTo>
                    <a:pt x="4493570" y="280145"/>
                  </a:lnTo>
                  <a:lnTo>
                    <a:pt x="4543593" y="284826"/>
                  </a:lnTo>
                  <a:lnTo>
                    <a:pt x="4593292" y="291044"/>
                  </a:lnTo>
                  <a:lnTo>
                    <a:pt x="4642588" y="298780"/>
                  </a:lnTo>
                  <a:lnTo>
                    <a:pt x="4691402" y="308015"/>
                  </a:lnTo>
                  <a:lnTo>
                    <a:pt x="4739655" y="318731"/>
                  </a:lnTo>
                  <a:lnTo>
                    <a:pt x="4787270" y="330908"/>
                  </a:lnTo>
                  <a:lnTo>
                    <a:pt x="4834167" y="344528"/>
                  </a:lnTo>
                  <a:lnTo>
                    <a:pt x="4880267" y="359573"/>
                  </a:lnTo>
                  <a:lnTo>
                    <a:pt x="4925493" y="376022"/>
                  </a:lnTo>
                  <a:lnTo>
                    <a:pt x="4969764" y="393859"/>
                  </a:lnTo>
                  <a:lnTo>
                    <a:pt x="5013004" y="413063"/>
                  </a:lnTo>
                  <a:lnTo>
                    <a:pt x="5055132" y="433616"/>
                  </a:lnTo>
                  <a:lnTo>
                    <a:pt x="5096071" y="455499"/>
                  </a:lnTo>
                  <a:lnTo>
                    <a:pt x="5135741" y="478694"/>
                  </a:lnTo>
                  <a:lnTo>
                    <a:pt x="5174065" y="503181"/>
                  </a:lnTo>
                  <a:lnTo>
                    <a:pt x="5210963" y="528942"/>
                  </a:lnTo>
                  <a:lnTo>
                    <a:pt x="5246356" y="555959"/>
                  </a:lnTo>
                  <a:lnTo>
                    <a:pt x="5280167" y="584211"/>
                  </a:lnTo>
                  <a:lnTo>
                    <a:pt x="5312316" y="613681"/>
                  </a:lnTo>
                  <a:lnTo>
                    <a:pt x="5342725" y="644350"/>
                  </a:lnTo>
                  <a:lnTo>
                    <a:pt x="5371315" y="676198"/>
                  </a:lnTo>
                  <a:lnTo>
                    <a:pt x="5398008" y="709208"/>
                  </a:lnTo>
                  <a:lnTo>
                    <a:pt x="5408803" y="723686"/>
                  </a:lnTo>
                  <a:lnTo>
                    <a:pt x="5465772" y="724580"/>
                  </a:lnTo>
                  <a:lnTo>
                    <a:pt x="5521673" y="728898"/>
                  </a:lnTo>
                  <a:lnTo>
                    <a:pt x="5576268" y="736493"/>
                  </a:lnTo>
                  <a:lnTo>
                    <a:pt x="5629323" y="747217"/>
                  </a:lnTo>
                  <a:lnTo>
                    <a:pt x="5680600" y="760921"/>
                  </a:lnTo>
                  <a:lnTo>
                    <a:pt x="5729863" y="777459"/>
                  </a:lnTo>
                  <a:lnTo>
                    <a:pt x="5776877" y="796681"/>
                  </a:lnTo>
                  <a:lnTo>
                    <a:pt x="5821404" y="818441"/>
                  </a:lnTo>
                  <a:lnTo>
                    <a:pt x="5863208" y="842590"/>
                  </a:lnTo>
                  <a:lnTo>
                    <a:pt x="5902055" y="868980"/>
                  </a:lnTo>
                  <a:lnTo>
                    <a:pt x="5937706" y="897464"/>
                  </a:lnTo>
                  <a:lnTo>
                    <a:pt x="5969926" y="927893"/>
                  </a:lnTo>
                  <a:lnTo>
                    <a:pt x="5998479" y="960119"/>
                  </a:lnTo>
                  <a:lnTo>
                    <a:pt x="6023128" y="993996"/>
                  </a:lnTo>
                  <a:lnTo>
                    <a:pt x="6043638" y="1029374"/>
                  </a:lnTo>
                  <a:lnTo>
                    <a:pt x="6059771" y="1066106"/>
                  </a:lnTo>
                  <a:lnTo>
                    <a:pt x="6071293" y="1104044"/>
                  </a:lnTo>
                  <a:lnTo>
                    <a:pt x="6077966" y="1143040"/>
                  </a:lnTo>
                  <a:lnTo>
                    <a:pt x="6079179" y="1190114"/>
                  </a:lnTo>
                  <a:lnTo>
                    <a:pt x="6072961" y="1236314"/>
                  </a:lnTo>
                  <a:lnTo>
                    <a:pt x="6059521" y="1281263"/>
                  </a:lnTo>
                  <a:lnTo>
                    <a:pt x="6039072" y="1324587"/>
                  </a:lnTo>
                  <a:lnTo>
                    <a:pt x="6011824" y="1365910"/>
                  </a:lnTo>
                  <a:lnTo>
                    <a:pt x="5977989" y="1404859"/>
                  </a:lnTo>
                  <a:lnTo>
                    <a:pt x="5937778" y="1441056"/>
                  </a:lnTo>
                  <a:lnTo>
                    <a:pt x="5891403" y="1474129"/>
                  </a:lnTo>
                  <a:lnTo>
                    <a:pt x="5940255" y="1499959"/>
                  </a:lnTo>
                  <a:lnTo>
                    <a:pt x="5984744" y="1528245"/>
                  </a:lnTo>
                  <a:lnTo>
                    <a:pt x="6024791" y="1558734"/>
                  </a:lnTo>
                  <a:lnTo>
                    <a:pt x="6060321" y="1591174"/>
                  </a:lnTo>
                  <a:lnTo>
                    <a:pt x="6091255" y="1625313"/>
                  </a:lnTo>
                  <a:lnTo>
                    <a:pt x="6117518" y="1660897"/>
                  </a:lnTo>
                  <a:lnTo>
                    <a:pt x="6139032" y="1697675"/>
                  </a:lnTo>
                  <a:lnTo>
                    <a:pt x="6155720" y="1735395"/>
                  </a:lnTo>
                  <a:lnTo>
                    <a:pt x="6167505" y="1773804"/>
                  </a:lnTo>
                  <a:lnTo>
                    <a:pt x="6174311" y="1812650"/>
                  </a:lnTo>
                  <a:lnTo>
                    <a:pt x="6176060" y="1851680"/>
                  </a:lnTo>
                  <a:lnTo>
                    <a:pt x="6172676" y="1890642"/>
                  </a:lnTo>
                  <a:lnTo>
                    <a:pt x="6164081" y="1929284"/>
                  </a:lnTo>
                  <a:lnTo>
                    <a:pt x="6150199" y="1967353"/>
                  </a:lnTo>
                  <a:lnTo>
                    <a:pt x="6130953" y="2004597"/>
                  </a:lnTo>
                  <a:lnTo>
                    <a:pt x="6106266" y="2040764"/>
                  </a:lnTo>
                  <a:lnTo>
                    <a:pt x="6076061" y="2075601"/>
                  </a:lnTo>
                  <a:lnTo>
                    <a:pt x="6044851" y="2104882"/>
                  </a:lnTo>
                  <a:lnTo>
                    <a:pt x="6010272" y="2131842"/>
                  </a:lnTo>
                  <a:lnTo>
                    <a:pt x="5972574" y="2156389"/>
                  </a:lnTo>
                  <a:lnTo>
                    <a:pt x="5932009" y="2178432"/>
                  </a:lnTo>
                  <a:lnTo>
                    <a:pt x="5888829" y="2197880"/>
                  </a:lnTo>
                  <a:lnTo>
                    <a:pt x="5843284" y="2214640"/>
                  </a:lnTo>
                  <a:lnTo>
                    <a:pt x="5795625" y="2228621"/>
                  </a:lnTo>
                  <a:lnTo>
                    <a:pt x="5746106" y="2239732"/>
                  </a:lnTo>
                  <a:lnTo>
                    <a:pt x="5694975" y="2247881"/>
                  </a:lnTo>
                  <a:lnTo>
                    <a:pt x="5642486" y="2252976"/>
                  </a:lnTo>
                  <a:lnTo>
                    <a:pt x="5588889" y="2254925"/>
                  </a:lnTo>
                  <a:lnTo>
                    <a:pt x="5583047" y="2264323"/>
                  </a:lnTo>
                </a:path>
                <a:path w="6176645" h="3084829">
                  <a:moveTo>
                    <a:pt x="5524627" y="1404787"/>
                  </a:moveTo>
                  <a:lnTo>
                    <a:pt x="5578958" y="1407023"/>
                  </a:lnTo>
                  <a:lnTo>
                    <a:pt x="5632788" y="1412486"/>
                  </a:lnTo>
                  <a:lnTo>
                    <a:pt x="5685816" y="1421109"/>
                  </a:lnTo>
                  <a:lnTo>
                    <a:pt x="5737742" y="1432822"/>
                  </a:lnTo>
                  <a:lnTo>
                    <a:pt x="5788266" y="1447556"/>
                  </a:lnTo>
                  <a:lnTo>
                    <a:pt x="5837089" y="1465243"/>
                  </a:lnTo>
                  <a:lnTo>
                    <a:pt x="5883910" y="1485813"/>
                  </a:lnTo>
                </a:path>
                <a:path w="6176645" h="3084829">
                  <a:moveTo>
                    <a:pt x="5245227" y="754547"/>
                  </a:moveTo>
                  <a:lnTo>
                    <a:pt x="5284471" y="747455"/>
                  </a:lnTo>
                  <a:lnTo>
                    <a:pt x="5324395" y="742196"/>
                  </a:lnTo>
                  <a:lnTo>
                    <a:pt x="5364866" y="738795"/>
                  </a:lnTo>
                  <a:lnTo>
                    <a:pt x="5405755" y="737275"/>
                  </a:lnTo>
                </a:path>
                <a:path w="6176645" h="3084829">
                  <a:moveTo>
                    <a:pt x="3896105" y="363260"/>
                  </a:moveTo>
                  <a:lnTo>
                    <a:pt x="3921746" y="395109"/>
                  </a:lnTo>
                  <a:lnTo>
                    <a:pt x="3944921" y="427744"/>
                  </a:lnTo>
                  <a:lnTo>
                    <a:pt x="3965596" y="461094"/>
                  </a:lnTo>
                  <a:lnTo>
                    <a:pt x="3983736" y="495086"/>
                  </a:lnTo>
                </a:path>
                <a:path w="6176645" h="3084829">
                  <a:moveTo>
                    <a:pt x="2106168" y="561761"/>
                  </a:moveTo>
                  <a:lnTo>
                    <a:pt x="2113976" y="527195"/>
                  </a:lnTo>
                  <a:lnTo>
                    <a:pt x="2124440" y="493070"/>
                  </a:lnTo>
                  <a:lnTo>
                    <a:pt x="2137546" y="459445"/>
                  </a:lnTo>
                  <a:lnTo>
                    <a:pt x="2153285" y="426379"/>
                  </a:lnTo>
                </a:path>
                <a:path w="6176645" h="3084829">
                  <a:moveTo>
                    <a:pt x="1291082" y="1364020"/>
                  </a:moveTo>
                  <a:lnTo>
                    <a:pt x="1239728" y="1341420"/>
                  </a:lnTo>
                  <a:lnTo>
                    <a:pt x="1191123" y="1316668"/>
                  </a:lnTo>
                  <a:lnTo>
                    <a:pt x="1145371" y="1289897"/>
                  </a:lnTo>
                  <a:lnTo>
                    <a:pt x="1102580" y="1261239"/>
                  </a:lnTo>
                  <a:lnTo>
                    <a:pt x="1062855" y="1230830"/>
                  </a:lnTo>
                  <a:lnTo>
                    <a:pt x="1026301" y="1198801"/>
                  </a:lnTo>
                  <a:lnTo>
                    <a:pt x="993025" y="1165286"/>
                  </a:lnTo>
                  <a:lnTo>
                    <a:pt x="963133" y="1130419"/>
                  </a:lnTo>
                  <a:lnTo>
                    <a:pt x="936730" y="1094334"/>
                  </a:lnTo>
                  <a:lnTo>
                    <a:pt x="913922" y="1057163"/>
                  </a:lnTo>
                  <a:lnTo>
                    <a:pt x="894815" y="1019039"/>
                  </a:lnTo>
                  <a:lnTo>
                    <a:pt x="879516" y="980097"/>
                  </a:lnTo>
                  <a:lnTo>
                    <a:pt x="868129" y="940470"/>
                  </a:lnTo>
                  <a:lnTo>
                    <a:pt x="860762" y="900290"/>
                  </a:lnTo>
                  <a:lnTo>
                    <a:pt x="857519" y="859692"/>
                  </a:lnTo>
                  <a:lnTo>
                    <a:pt x="858507" y="818809"/>
                  </a:lnTo>
                </a:path>
              </a:pathLst>
            </a:custGeom>
            <a:ln w="1905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64" y="2107184"/>
              <a:ext cx="239052" cy="19875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01706" y="2614930"/>
              <a:ext cx="4981575" cy="732155"/>
            </a:xfrm>
            <a:custGeom>
              <a:avLst/>
              <a:gdLst/>
              <a:ahLst/>
              <a:cxnLst/>
              <a:rect l="l" t="t" r="r" b="b"/>
              <a:pathLst>
                <a:path w="4981575" h="732154">
                  <a:moveTo>
                    <a:pt x="6204" y="430275"/>
                  </a:moveTo>
                  <a:lnTo>
                    <a:pt x="2523" y="407300"/>
                  </a:lnTo>
                  <a:lnTo>
                    <a:pt x="454" y="384302"/>
                  </a:lnTo>
                  <a:lnTo>
                    <a:pt x="0" y="361303"/>
                  </a:lnTo>
                  <a:lnTo>
                    <a:pt x="1162" y="338328"/>
                  </a:lnTo>
                </a:path>
                <a:path w="4981575" h="732154">
                  <a:moveTo>
                    <a:pt x="1324375" y="622554"/>
                  </a:moveTo>
                  <a:lnTo>
                    <a:pt x="1300487" y="652160"/>
                  </a:lnTo>
                  <a:lnTo>
                    <a:pt x="1273480" y="680339"/>
                  </a:lnTo>
                  <a:lnTo>
                    <a:pt x="1243472" y="706993"/>
                  </a:lnTo>
                  <a:lnTo>
                    <a:pt x="1210583" y="732028"/>
                  </a:lnTo>
                </a:path>
                <a:path w="4981575" h="732154">
                  <a:moveTo>
                    <a:pt x="2322087" y="631571"/>
                  </a:moveTo>
                  <a:lnTo>
                    <a:pt x="2311002" y="656822"/>
                  </a:lnTo>
                  <a:lnTo>
                    <a:pt x="2297608" y="681466"/>
                  </a:lnTo>
                  <a:lnTo>
                    <a:pt x="2281975" y="705419"/>
                  </a:lnTo>
                  <a:lnTo>
                    <a:pt x="2264175" y="728599"/>
                  </a:lnTo>
                </a:path>
                <a:path w="4981575" h="732154">
                  <a:moveTo>
                    <a:pt x="3490995" y="673100"/>
                  </a:moveTo>
                  <a:lnTo>
                    <a:pt x="3442677" y="648513"/>
                  </a:lnTo>
                  <a:lnTo>
                    <a:pt x="3396491" y="622046"/>
                  </a:lnTo>
                  <a:lnTo>
                    <a:pt x="3352567" y="593768"/>
                  </a:lnTo>
                  <a:lnTo>
                    <a:pt x="3311036" y="563753"/>
                  </a:lnTo>
                </a:path>
                <a:path w="4981575" h="732154">
                  <a:moveTo>
                    <a:pt x="4955432" y="0"/>
                  </a:moveTo>
                  <a:lnTo>
                    <a:pt x="4964195" y="25904"/>
                  </a:lnTo>
                  <a:lnTo>
                    <a:pt x="4971434" y="51974"/>
                  </a:lnTo>
                  <a:lnTo>
                    <a:pt x="4977149" y="78188"/>
                  </a:lnTo>
                  <a:lnTo>
                    <a:pt x="4981340" y="104521"/>
                  </a:lnTo>
                </a:path>
              </a:pathLst>
            </a:custGeom>
            <a:ln w="1905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454" rIns="0" bIns="0" rtlCol="0" vert="horz">
            <a:spAutoFit/>
          </a:bodyPr>
          <a:lstStyle/>
          <a:p>
            <a:pPr marL="2569210">
              <a:lnSpc>
                <a:spcPct val="100000"/>
              </a:lnSpc>
              <a:spcBef>
                <a:spcPts val="100"/>
              </a:spcBef>
            </a:pPr>
            <a:r>
              <a:rPr dirty="0" u="sng" sz="2000" spc="-1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Ключевые</a:t>
            </a:r>
            <a:r>
              <a:rPr dirty="0" u="sng" sz="2000" spc="-9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изменения</a:t>
            </a:r>
            <a:r>
              <a:rPr dirty="0" u="sng" sz="2000" spc="-7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в</a:t>
            </a:r>
            <a:r>
              <a:rPr dirty="0" u="sng" sz="2000" spc="-6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ФГОС</a:t>
            </a:r>
            <a:r>
              <a:rPr dirty="0" u="sng" sz="2000" spc="-7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2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ДО: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5492" y="449211"/>
            <a:ext cx="9753600" cy="6418580"/>
            <a:chOff x="55492" y="449211"/>
            <a:chExt cx="9753600" cy="6418580"/>
          </a:xfrm>
        </p:grpSpPr>
        <p:sp>
          <p:nvSpPr>
            <p:cNvPr id="11" name="object 11" descr=""/>
            <p:cNvSpPr/>
            <p:nvPr/>
          </p:nvSpPr>
          <p:spPr>
            <a:xfrm>
              <a:off x="720111" y="1156951"/>
              <a:ext cx="998219" cy="819150"/>
            </a:xfrm>
            <a:custGeom>
              <a:avLst/>
              <a:gdLst/>
              <a:ahLst/>
              <a:cxnLst/>
              <a:rect l="l" t="t" r="r" b="b"/>
              <a:pathLst>
                <a:path w="998219" h="819150">
                  <a:moveTo>
                    <a:pt x="498233" y="0"/>
                  </a:moveTo>
                  <a:lnTo>
                    <a:pt x="448189" y="20"/>
                  </a:lnTo>
                  <a:lnTo>
                    <a:pt x="399383" y="4097"/>
                  </a:lnTo>
                  <a:lnTo>
                    <a:pt x="352089" y="12059"/>
                  </a:lnTo>
                  <a:lnTo>
                    <a:pt x="306583" y="23733"/>
                  </a:lnTo>
                  <a:lnTo>
                    <a:pt x="263139" y="38945"/>
                  </a:lnTo>
                  <a:lnTo>
                    <a:pt x="222032" y="57525"/>
                  </a:lnTo>
                  <a:lnTo>
                    <a:pt x="183537" y="79298"/>
                  </a:lnTo>
                  <a:lnTo>
                    <a:pt x="147929" y="104092"/>
                  </a:lnTo>
                  <a:lnTo>
                    <a:pt x="115482" y="131735"/>
                  </a:lnTo>
                  <a:lnTo>
                    <a:pt x="86471" y="162053"/>
                  </a:lnTo>
                  <a:lnTo>
                    <a:pt x="61172" y="194876"/>
                  </a:lnTo>
                  <a:lnTo>
                    <a:pt x="39858" y="230028"/>
                  </a:lnTo>
                  <a:lnTo>
                    <a:pt x="22805" y="267339"/>
                  </a:lnTo>
                  <a:lnTo>
                    <a:pt x="10288" y="306635"/>
                  </a:lnTo>
                  <a:lnTo>
                    <a:pt x="2581" y="347744"/>
                  </a:lnTo>
                  <a:lnTo>
                    <a:pt x="0" y="389490"/>
                  </a:lnTo>
                  <a:lnTo>
                    <a:pt x="2525" y="430656"/>
                  </a:lnTo>
                  <a:lnTo>
                    <a:pt x="9934" y="471006"/>
                  </a:lnTo>
                  <a:lnTo>
                    <a:pt x="22002" y="510308"/>
                  </a:lnTo>
                  <a:lnTo>
                    <a:pt x="38505" y="548325"/>
                  </a:lnTo>
                  <a:lnTo>
                    <a:pt x="59218" y="584823"/>
                  </a:lnTo>
                  <a:lnTo>
                    <a:pt x="83917" y="619566"/>
                  </a:lnTo>
                  <a:lnTo>
                    <a:pt x="112379" y="652322"/>
                  </a:lnTo>
                  <a:lnTo>
                    <a:pt x="144379" y="682853"/>
                  </a:lnTo>
                  <a:lnTo>
                    <a:pt x="179692" y="710927"/>
                  </a:lnTo>
                  <a:lnTo>
                    <a:pt x="218095" y="736307"/>
                  </a:lnTo>
                  <a:lnTo>
                    <a:pt x="259363" y="758760"/>
                  </a:lnTo>
                  <a:lnTo>
                    <a:pt x="303273" y="778049"/>
                  </a:lnTo>
                  <a:lnTo>
                    <a:pt x="349599" y="793942"/>
                  </a:lnTo>
                  <a:lnTo>
                    <a:pt x="398118" y="806202"/>
                  </a:lnTo>
                  <a:lnTo>
                    <a:pt x="448605" y="814596"/>
                  </a:lnTo>
                  <a:lnTo>
                    <a:pt x="499614" y="818805"/>
                  </a:lnTo>
                  <a:lnTo>
                    <a:pt x="549659" y="818785"/>
                  </a:lnTo>
                  <a:lnTo>
                    <a:pt x="598466" y="814707"/>
                  </a:lnTo>
                  <a:lnTo>
                    <a:pt x="645760" y="806746"/>
                  </a:lnTo>
                  <a:lnTo>
                    <a:pt x="691266" y="795072"/>
                  </a:lnTo>
                  <a:lnTo>
                    <a:pt x="734709" y="779859"/>
                  </a:lnTo>
                  <a:lnTo>
                    <a:pt x="775815" y="761280"/>
                  </a:lnTo>
                  <a:lnTo>
                    <a:pt x="814310" y="739507"/>
                  </a:lnTo>
                  <a:lnTo>
                    <a:pt x="849918" y="714713"/>
                  </a:lnTo>
                  <a:lnTo>
                    <a:pt x="882364" y="687070"/>
                  </a:lnTo>
                  <a:lnTo>
                    <a:pt x="911375" y="656751"/>
                  </a:lnTo>
                  <a:lnTo>
                    <a:pt x="936675" y="623929"/>
                  </a:lnTo>
                  <a:lnTo>
                    <a:pt x="957990" y="588776"/>
                  </a:lnTo>
                  <a:lnTo>
                    <a:pt x="975045" y="551466"/>
                  </a:lnTo>
                  <a:lnTo>
                    <a:pt x="987566" y="512170"/>
                  </a:lnTo>
                  <a:lnTo>
                    <a:pt x="995277" y="471061"/>
                  </a:lnTo>
                  <a:lnTo>
                    <a:pt x="997862" y="429294"/>
                  </a:lnTo>
                  <a:lnTo>
                    <a:pt x="995338" y="388113"/>
                  </a:lnTo>
                  <a:lnTo>
                    <a:pt x="987929" y="347751"/>
                  </a:lnTo>
                  <a:lnTo>
                    <a:pt x="975859" y="308443"/>
                  </a:lnTo>
                  <a:lnTo>
                    <a:pt x="959354" y="270424"/>
                  </a:lnTo>
                  <a:lnTo>
                    <a:pt x="938637" y="233926"/>
                  </a:lnTo>
                  <a:lnTo>
                    <a:pt x="913934" y="199186"/>
                  </a:lnTo>
                  <a:lnTo>
                    <a:pt x="885468" y="166435"/>
                  </a:lnTo>
                  <a:lnTo>
                    <a:pt x="853464" y="135910"/>
                  </a:lnTo>
                  <a:lnTo>
                    <a:pt x="818147" y="107845"/>
                  </a:lnTo>
                  <a:lnTo>
                    <a:pt x="779741" y="82472"/>
                  </a:lnTo>
                  <a:lnTo>
                    <a:pt x="738471" y="60027"/>
                  </a:lnTo>
                  <a:lnTo>
                    <a:pt x="694562" y="40744"/>
                  </a:lnTo>
                  <a:lnTo>
                    <a:pt x="648237" y="24858"/>
                  </a:lnTo>
                  <a:lnTo>
                    <a:pt x="599722" y="12601"/>
                  </a:lnTo>
                  <a:lnTo>
                    <a:pt x="549240" y="4209"/>
                  </a:lnTo>
                  <a:lnTo>
                    <a:pt x="498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92" y="521062"/>
              <a:ext cx="9753025" cy="634646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344" y="4058094"/>
              <a:ext cx="984250" cy="7395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1511" y="2427033"/>
              <a:ext cx="1707134" cy="98621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2999" y="2200694"/>
              <a:ext cx="1996058" cy="112175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2214" y="449211"/>
              <a:ext cx="1020305" cy="102030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56361" y="3273678"/>
            <a:ext cx="1375410" cy="61087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SzPct val="113888"/>
              <a:buFont typeface="Wingdings"/>
              <a:buChar char=""/>
              <a:tabLst>
                <a:tab pos="298450" algn="l"/>
                <a:tab pos="903605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2.7: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перечень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43708" y="3310254"/>
            <a:ext cx="11487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частично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детских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97985" y="3310254"/>
            <a:ext cx="9766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изменен видов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этапах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42873" y="3858895"/>
            <a:ext cx="31464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97735" algn="l"/>
                <a:tab pos="2231390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деятельности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на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младенчества,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раннего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07229" y="4133215"/>
            <a:ext cx="16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39688" y="1572259"/>
            <a:ext cx="2849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3888"/>
              <a:buFont typeface="Wingdings"/>
              <a:buChar char=""/>
              <a:tabLst>
                <a:tab pos="298450" algn="l"/>
              </a:tabLst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spc="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2.10</a:t>
            </a:r>
            <a:r>
              <a:rPr dirty="0" sz="1800" spc="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:</a:t>
            </a:r>
            <a:r>
              <a:rPr dirty="0" sz="1800" spc="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уточнено,</a:t>
            </a:r>
            <a:r>
              <a:rPr dirty="0" sz="1800" spc="10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что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23706" y="1846579"/>
            <a:ext cx="16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26200" y="1846579"/>
            <a:ext cx="15913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содержание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планируемые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результаты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444230" y="2395169"/>
            <a:ext cx="5473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ООП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26200" y="2669794"/>
            <a:ext cx="2564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должны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быть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не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ниже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26200" y="2944114"/>
            <a:ext cx="25634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9825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содержания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и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планируемых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30" b="1">
                <a:solidFill>
                  <a:srgbClr val="4E160F"/>
                </a:solidFill>
                <a:latin typeface="Arial"/>
                <a:cs typeface="Arial"/>
              </a:rPr>
              <a:t>результатов</a:t>
            </a:r>
            <a:r>
              <a:rPr dirty="0" sz="1800" spc="-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ФОП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ДО;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42873" y="4407484"/>
            <a:ext cx="8129905" cy="864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дошкольного</a:t>
            </a:r>
            <a:r>
              <a:rPr dirty="0" sz="1800" spc="-3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детства;</a:t>
            </a:r>
            <a:endParaRPr sz="1800">
              <a:latin typeface="Arial"/>
              <a:cs typeface="Arial"/>
            </a:endParaRPr>
          </a:p>
          <a:p>
            <a:pPr marL="4120515" marR="5080" indent="-285750">
              <a:lnSpc>
                <a:spcPct val="100000"/>
              </a:lnSpc>
              <a:spcBef>
                <a:spcPts val="125"/>
              </a:spcBef>
              <a:buClr>
                <a:srgbClr val="FF0000"/>
              </a:buClr>
              <a:buSzPct val="113888"/>
              <a:buFont typeface="Wingdings"/>
              <a:buChar char=""/>
              <a:tabLst>
                <a:tab pos="4121785" algn="l"/>
                <a:tab pos="5356225" algn="l"/>
                <a:tab pos="7266305" algn="l"/>
              </a:tabLst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spc="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2.12</a:t>
            </a:r>
            <a:r>
              <a:rPr dirty="0" sz="1800" spc="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:</a:t>
            </a:r>
            <a:r>
              <a:rPr dirty="0" sz="1800" spc="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указано,</a:t>
            </a:r>
            <a:r>
              <a:rPr dirty="0" sz="1800" spc="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что</a:t>
            </a:r>
            <a:r>
              <a:rPr dirty="0" sz="1800" spc="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обязательная 	часть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программы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должна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952491" y="5246370"/>
            <a:ext cx="4022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соответствовать</a:t>
            </a:r>
            <a:r>
              <a:rPr dirty="0" sz="1800" spc="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ФОП</a:t>
            </a:r>
            <a:r>
              <a:rPr dirty="0" sz="1800" spc="3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ДО,</a:t>
            </a:r>
            <a:r>
              <a:rPr dirty="0" sz="1800" spc="3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1800" spc="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может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952491" y="5520944"/>
            <a:ext cx="4020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40535" algn="l"/>
                <a:tab pos="2033270" algn="l"/>
                <a:tab pos="2738755" algn="l"/>
                <a:tab pos="3740785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оформляться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виде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ссылки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на 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ФОП;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52296" y="5543499"/>
            <a:ext cx="1454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допустимый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65784" y="5268848"/>
            <a:ext cx="35344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5750" marR="5080" indent="-28575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6666"/>
              <a:buFont typeface="Wingdings"/>
              <a:buChar char=""/>
              <a:tabLst>
                <a:tab pos="285750" algn="l"/>
                <a:tab pos="790575" algn="l"/>
                <a:tab pos="1600200" algn="l"/>
                <a:tab pos="1978025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3.2.9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: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максимально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объем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52296" y="5817819"/>
            <a:ext cx="3248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4090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образовательной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нагрузки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52296" y="6092138"/>
            <a:ext cx="3249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приведен</a:t>
            </a:r>
            <a:r>
              <a:rPr dirty="0" sz="1800" spc="27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800" spc="2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соответствие</a:t>
            </a:r>
            <a:r>
              <a:rPr dirty="0" sz="1800" spc="28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с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действующими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СанПиН;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36854" y="1351279"/>
            <a:ext cx="4795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3888"/>
              <a:buFont typeface="Wingdings"/>
              <a:buChar char=""/>
              <a:tabLst>
                <a:tab pos="298450" algn="l"/>
                <a:tab pos="760730" algn="l"/>
                <a:tab pos="1411605" algn="l"/>
                <a:tab pos="2734310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2.6: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перечень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образовательных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236089" y="1625600"/>
            <a:ext cx="3099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7540" algn="l"/>
                <a:tab pos="2289810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не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изменился,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однако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580894" y="1899920"/>
            <a:ext cx="16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208782" y="1899920"/>
            <a:ext cx="21266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конкретизировано образовательных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23366" y="1625600"/>
            <a:ext cx="13950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областей расширено содержание областей;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85748" y="2522093"/>
              <a:ext cx="792480" cy="731520"/>
            </a:xfrm>
            <a:custGeom>
              <a:avLst/>
              <a:gdLst/>
              <a:ahLst/>
              <a:cxnLst/>
              <a:rect l="l" t="t" r="r" b="b"/>
              <a:pathLst>
                <a:path w="792480" h="731520">
                  <a:moveTo>
                    <a:pt x="0" y="365760"/>
                  </a:moveTo>
                  <a:lnTo>
                    <a:pt x="3087" y="319869"/>
                  </a:lnTo>
                  <a:lnTo>
                    <a:pt x="12100" y="275682"/>
                  </a:lnTo>
                  <a:lnTo>
                    <a:pt x="26670" y="233542"/>
                  </a:lnTo>
                  <a:lnTo>
                    <a:pt x="46423" y="193790"/>
                  </a:lnTo>
                  <a:lnTo>
                    <a:pt x="70990" y="156770"/>
                  </a:lnTo>
                  <a:lnTo>
                    <a:pt x="99998" y="122822"/>
                  </a:lnTo>
                  <a:lnTo>
                    <a:pt x="133077" y="92291"/>
                  </a:lnTo>
                  <a:lnTo>
                    <a:pt x="169855" y="65517"/>
                  </a:lnTo>
                  <a:lnTo>
                    <a:pt x="209961" y="42844"/>
                  </a:lnTo>
                  <a:lnTo>
                    <a:pt x="253024" y="24613"/>
                  </a:lnTo>
                  <a:lnTo>
                    <a:pt x="298672" y="11167"/>
                  </a:lnTo>
                  <a:lnTo>
                    <a:pt x="346534" y="2848"/>
                  </a:lnTo>
                  <a:lnTo>
                    <a:pt x="396239" y="0"/>
                  </a:lnTo>
                  <a:lnTo>
                    <a:pt x="445940" y="2848"/>
                  </a:lnTo>
                  <a:lnTo>
                    <a:pt x="493799" y="11167"/>
                  </a:lnTo>
                  <a:lnTo>
                    <a:pt x="539445" y="24613"/>
                  </a:lnTo>
                  <a:lnTo>
                    <a:pt x="582507" y="42844"/>
                  </a:lnTo>
                  <a:lnTo>
                    <a:pt x="622613" y="65517"/>
                  </a:lnTo>
                  <a:lnTo>
                    <a:pt x="659392" y="92291"/>
                  </a:lnTo>
                  <a:lnTo>
                    <a:pt x="692472" y="122822"/>
                  </a:lnTo>
                  <a:lnTo>
                    <a:pt x="721482" y="156770"/>
                  </a:lnTo>
                  <a:lnTo>
                    <a:pt x="746051" y="193790"/>
                  </a:lnTo>
                  <a:lnTo>
                    <a:pt x="765806" y="233542"/>
                  </a:lnTo>
                  <a:lnTo>
                    <a:pt x="780377" y="275682"/>
                  </a:lnTo>
                  <a:lnTo>
                    <a:pt x="789392" y="319869"/>
                  </a:lnTo>
                  <a:lnTo>
                    <a:pt x="792480" y="365760"/>
                  </a:lnTo>
                  <a:lnTo>
                    <a:pt x="789392" y="411625"/>
                  </a:lnTo>
                  <a:lnTo>
                    <a:pt x="780377" y="455795"/>
                  </a:lnTo>
                  <a:lnTo>
                    <a:pt x="765806" y="497925"/>
                  </a:lnTo>
                  <a:lnTo>
                    <a:pt x="746051" y="537673"/>
                  </a:lnTo>
                  <a:lnTo>
                    <a:pt x="721482" y="574694"/>
                  </a:lnTo>
                  <a:lnTo>
                    <a:pt x="692472" y="608646"/>
                  </a:lnTo>
                  <a:lnTo>
                    <a:pt x="659392" y="639185"/>
                  </a:lnTo>
                  <a:lnTo>
                    <a:pt x="622613" y="665967"/>
                  </a:lnTo>
                  <a:lnTo>
                    <a:pt x="582507" y="688650"/>
                  </a:lnTo>
                  <a:lnTo>
                    <a:pt x="539445" y="706891"/>
                  </a:lnTo>
                  <a:lnTo>
                    <a:pt x="493799" y="720344"/>
                  </a:lnTo>
                  <a:lnTo>
                    <a:pt x="445940" y="728669"/>
                  </a:lnTo>
                  <a:lnTo>
                    <a:pt x="396239" y="731520"/>
                  </a:lnTo>
                  <a:lnTo>
                    <a:pt x="346534" y="728669"/>
                  </a:lnTo>
                  <a:lnTo>
                    <a:pt x="298672" y="720344"/>
                  </a:lnTo>
                  <a:lnTo>
                    <a:pt x="253024" y="706891"/>
                  </a:lnTo>
                  <a:lnTo>
                    <a:pt x="209961" y="688650"/>
                  </a:lnTo>
                  <a:lnTo>
                    <a:pt x="169855" y="665967"/>
                  </a:lnTo>
                  <a:lnTo>
                    <a:pt x="133077" y="639185"/>
                  </a:lnTo>
                  <a:lnTo>
                    <a:pt x="99998" y="608646"/>
                  </a:lnTo>
                  <a:lnTo>
                    <a:pt x="70990" y="574694"/>
                  </a:lnTo>
                  <a:lnTo>
                    <a:pt x="46423" y="537673"/>
                  </a:lnTo>
                  <a:lnTo>
                    <a:pt x="26670" y="497925"/>
                  </a:lnTo>
                  <a:lnTo>
                    <a:pt x="12100" y="455795"/>
                  </a:lnTo>
                  <a:lnTo>
                    <a:pt x="3087" y="411625"/>
                  </a:lnTo>
                  <a:lnTo>
                    <a:pt x="0" y="3657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454" rIns="0" bIns="0" rtlCol="0" vert="horz">
            <a:spAutoFit/>
          </a:bodyPr>
          <a:lstStyle/>
          <a:p>
            <a:pPr marL="2569210">
              <a:lnSpc>
                <a:spcPct val="100000"/>
              </a:lnSpc>
              <a:spcBef>
                <a:spcPts val="100"/>
              </a:spcBef>
            </a:pPr>
            <a:r>
              <a:rPr dirty="0" u="sng" sz="2000" spc="-1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Ключевые</a:t>
            </a:r>
            <a:r>
              <a:rPr dirty="0" u="sng" sz="2000" spc="-9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изменения</a:t>
            </a:r>
            <a:r>
              <a:rPr dirty="0" u="sng" sz="2000" spc="-7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в</a:t>
            </a:r>
            <a:r>
              <a:rPr dirty="0" u="sng" sz="2000" spc="-6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ФГОС</a:t>
            </a:r>
            <a:r>
              <a:rPr dirty="0" u="sng" sz="2000" spc="-7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25" i="1">
                <a:solidFill>
                  <a:srgbClr val="4E160F"/>
                </a:solidFill>
                <a:uFill>
                  <a:solidFill>
                    <a:srgbClr val="4E160F"/>
                  </a:solidFill>
                </a:uFill>
                <a:latin typeface="Arial"/>
                <a:cs typeface="Arial"/>
              </a:rPr>
              <a:t>ДО: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-8237" y="0"/>
            <a:ext cx="9914255" cy="6777355"/>
            <a:chOff x="-8237" y="0"/>
            <a:chExt cx="9914255" cy="677735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237" y="468334"/>
              <a:ext cx="9815332" cy="630890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4879" y="0"/>
              <a:ext cx="1550796" cy="19112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5742" y="13970"/>
              <a:ext cx="3080257" cy="38502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1927" y="3659885"/>
              <a:ext cx="1853183" cy="138988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57224" y="1658238"/>
            <a:ext cx="52647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7815" marR="5080" indent="-28575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115625"/>
              <a:buFont typeface="Wingdings"/>
              <a:buChar char=""/>
              <a:tabLst>
                <a:tab pos="299085" algn="l"/>
              </a:tabLst>
            </a:pP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600" spc="19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2.11</a:t>
            </a:r>
            <a:r>
              <a:rPr dirty="0" sz="1600" spc="2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:</a:t>
            </a:r>
            <a:r>
              <a:rPr dirty="0" sz="1600" spc="2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уточнено,</a:t>
            </a:r>
            <a:r>
              <a:rPr dirty="0" sz="1600" spc="21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что</a:t>
            </a:r>
            <a:r>
              <a:rPr dirty="0" sz="1600" spc="21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содержательный</a:t>
            </a:r>
            <a:r>
              <a:rPr dirty="0" sz="1600" spc="22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раздел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Программы</a:t>
            </a:r>
            <a:r>
              <a:rPr dirty="0" sz="1600" spc="470" b="1">
                <a:solidFill>
                  <a:srgbClr val="4E160F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должен</a:t>
            </a:r>
            <a:r>
              <a:rPr dirty="0" sz="1600" spc="465" b="1">
                <a:solidFill>
                  <a:srgbClr val="4E160F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включать</a:t>
            </a:r>
            <a:r>
              <a:rPr dirty="0" sz="1600" spc="470" b="1">
                <a:solidFill>
                  <a:srgbClr val="4E160F"/>
                </a:solidFill>
                <a:latin typeface="Arial"/>
                <a:cs typeface="Arial"/>
              </a:rPr>
              <a:t>  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описание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образовательной</a:t>
            </a:r>
            <a:r>
              <a:rPr dirty="0" sz="1600" spc="1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деятельности</a:t>
            </a:r>
            <a:r>
              <a:rPr dirty="0" sz="1600" spc="16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600" spc="1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соответствии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с</a:t>
            </a:r>
            <a:r>
              <a:rPr dirty="0" sz="1600" spc="490" b="1">
                <a:solidFill>
                  <a:srgbClr val="4E160F"/>
                </a:solidFill>
                <a:latin typeface="Arial"/>
                <a:cs typeface="Arial"/>
              </a:rPr>
              <a:t>   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направлениями</a:t>
            </a:r>
            <a:r>
              <a:rPr dirty="0" sz="1600" spc="495" b="1">
                <a:solidFill>
                  <a:srgbClr val="4E160F"/>
                </a:solidFill>
                <a:latin typeface="Arial"/>
                <a:cs typeface="Arial"/>
              </a:rPr>
              <a:t>   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развития</a:t>
            </a:r>
            <a:r>
              <a:rPr dirty="0" sz="1600" spc="310" b="1">
                <a:solidFill>
                  <a:srgbClr val="4E160F"/>
                </a:solidFill>
                <a:latin typeface="Arial"/>
                <a:cs typeface="Arial"/>
              </a:rPr>
              <a:t>     </a:t>
            </a:r>
            <a:r>
              <a:rPr dirty="0" sz="1600" spc="-20" b="1">
                <a:solidFill>
                  <a:srgbClr val="4E160F"/>
                </a:solidFill>
                <a:latin typeface="Arial"/>
                <a:cs typeface="Arial"/>
              </a:rPr>
              <a:t>ребенка,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3736" y="2633852"/>
            <a:ext cx="49777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  <a:tabLst>
                <a:tab pos="2089150" algn="l"/>
                <a:tab pos="2440305" algn="l"/>
                <a:tab pos="3133725" algn="l"/>
              </a:tabLst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представленными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5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20" b="1">
                <a:solidFill>
                  <a:srgbClr val="4E160F"/>
                </a:solidFill>
                <a:latin typeface="Arial"/>
                <a:cs typeface="Arial"/>
              </a:rPr>
              <a:t>пяти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образовательных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образовательной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43736" y="2877692"/>
            <a:ext cx="31724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5095" algn="l"/>
              </a:tabLst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областях,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Федеральной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71625" algn="l"/>
                <a:tab pos="2016760" algn="l"/>
                <a:tab pos="2451100" algn="l"/>
              </a:tabLst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программой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50" b="1">
                <a:solidFill>
                  <a:srgbClr val="4E160F"/>
                </a:solidFill>
                <a:latin typeface="Arial"/>
                <a:cs typeface="Arial"/>
              </a:rPr>
              <a:t>и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50" b="1">
                <a:solidFill>
                  <a:srgbClr val="4E160F"/>
                </a:solidFill>
                <a:latin typeface="Arial"/>
                <a:cs typeface="Arial"/>
              </a:rPr>
              <a:t>с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учетом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43736" y="3365449"/>
            <a:ext cx="2782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6739" algn="l"/>
              </a:tabLst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методических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пособий,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34053" y="3121532"/>
            <a:ext cx="17887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используемых</a:t>
            </a:r>
            <a:endParaRPr sz="16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обеспечивающих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43736" y="3609594"/>
            <a:ext cx="348170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реализацию</a:t>
            </a:r>
            <a:r>
              <a:rPr dirty="0" sz="1600" spc="-5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E160F"/>
                </a:solidFill>
                <a:latin typeface="Arial"/>
                <a:cs typeface="Arial"/>
              </a:rPr>
              <a:t>данного</a:t>
            </a:r>
            <a:r>
              <a:rPr dirty="0" sz="16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E160F"/>
                </a:solidFill>
                <a:latin typeface="Arial"/>
                <a:cs typeface="Arial"/>
              </a:rPr>
              <a:t>содержания;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133213" y="4264533"/>
            <a:ext cx="1056640" cy="34417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SzPct val="113888"/>
              <a:buFont typeface="Wingdings"/>
              <a:buChar char=""/>
              <a:tabLst>
                <a:tab pos="298450" algn="l"/>
                <a:tab pos="725805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4.6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87846" y="4301108"/>
            <a:ext cx="2729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150" algn="l"/>
                <a:tab pos="1716405" algn="l"/>
              </a:tabLst>
            </a:pP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: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включены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целевые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419725" y="4575505"/>
            <a:ext cx="16770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ориентиры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младенческом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84314" y="4575505"/>
            <a:ext cx="20351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  <a:tabLst>
                <a:tab pos="1866900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образования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tabLst>
                <a:tab pos="1292225" algn="l"/>
                <a:tab pos="1624330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возрасте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,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19725" y="5124450"/>
            <a:ext cx="3696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4569" algn="l"/>
                <a:tab pos="2684780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также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расширены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целевые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19725" y="5398719"/>
            <a:ext cx="3696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ориентиры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800" spc="-45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раннем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возрасте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 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419725" y="5673038"/>
            <a:ext cx="1622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0440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на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этапе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18297" y="5673038"/>
            <a:ext cx="1397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завершения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419725" y="5947664"/>
            <a:ext cx="3157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дошкольного</a:t>
            </a:r>
            <a:r>
              <a:rPr dirty="0" sz="1800" spc="-6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образования;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6951" y="4861686"/>
            <a:ext cx="4235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13888"/>
              <a:buFont typeface="Wingdings"/>
              <a:buChar char=""/>
              <a:tabLst>
                <a:tab pos="298450" algn="l"/>
                <a:tab pos="641985" algn="l"/>
                <a:tab pos="1225550" algn="l"/>
                <a:tab pos="1442085" algn="l"/>
                <a:tab pos="2533015" algn="l"/>
                <a:tab pos="3054985" algn="l"/>
                <a:tab pos="3336925" algn="l"/>
              </a:tabLst>
            </a:pP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п.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2.13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: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указано,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что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в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краткой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3463" y="5136007"/>
            <a:ext cx="3950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3695" algn="l"/>
                <a:tab pos="2310765" algn="l"/>
                <a:tab pos="2816860" algn="l"/>
                <a:tab pos="3045460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презентации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ООП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ДО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4E160F"/>
                </a:solidFill>
                <a:latin typeface="Arial"/>
                <a:cs typeface="Arial"/>
              </a:rPr>
              <a:t>,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помимо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3463" y="5410301"/>
            <a:ext cx="39522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260" algn="l"/>
                <a:tab pos="1647825" algn="l"/>
                <a:tab pos="2459990" algn="l"/>
                <a:tab pos="3088005" algn="l"/>
              </a:tabLst>
            </a:pP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прочего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(см.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ФГОС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ДО),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должна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3463" y="5684926"/>
            <a:ext cx="39516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7244" algn="l"/>
                <a:tab pos="2618740" algn="l"/>
                <a:tab pos="3672204" algn="l"/>
              </a:tabLst>
            </a:pPr>
            <a:r>
              <a:rPr dirty="0" sz="1800" spc="-20" b="1">
                <a:solidFill>
                  <a:srgbClr val="4E160F"/>
                </a:solidFill>
                <a:latin typeface="Arial"/>
                <a:cs typeface="Arial"/>
              </a:rPr>
              <a:t>быть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представлена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4E160F"/>
                </a:solidFill>
                <a:latin typeface="Arial"/>
                <a:cs typeface="Arial"/>
              </a:rPr>
              <a:t>ссылка</a:t>
            </a: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3463" y="5959246"/>
            <a:ext cx="1045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160F"/>
                </a:solidFill>
                <a:latin typeface="Arial"/>
                <a:cs typeface="Arial"/>
              </a:rPr>
              <a:t>ФОП</a:t>
            </a:r>
            <a:r>
              <a:rPr dirty="0" sz="1800" spc="-40" b="1">
                <a:solidFill>
                  <a:srgbClr val="4E160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E160F"/>
                </a:solidFill>
                <a:latin typeface="Arial"/>
                <a:cs typeface="Arial"/>
              </a:rPr>
              <a:t>ДО;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kritin201@gmail.com</dc:creator>
  <dc:title>Презентация PowerPoint</dc:title>
  <dcterms:created xsi:type="dcterms:W3CDTF">2023-12-04T09:04:35Z</dcterms:created>
  <dcterms:modified xsi:type="dcterms:W3CDTF">2023-12-04T09:04:35Z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2023-12-04T00:00:00Z</vt:filetime>
  </property>
  <property fmtid="{D5CDD505-2E9C-101B-9397-08002B2CF9AE}" pid="5" name="Producer">
    <vt:lpwstr>Microsoft® PowerPoint® 2010</vt:lpwstr>
  </property>
</Properties>
</file>