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C3685D-398A-4D87-941B-3E2F2684993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BBE2CB-AA71-4542-B144-0CA44F8E5C0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2878"/>
          </a:xfrm>
        </p:spPr>
        <p:txBody>
          <a:bodyPr>
            <a:normAutofit/>
          </a:bodyPr>
          <a:lstStyle/>
          <a:p>
            <a:pPr algn="ctr"/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531928" cy="402720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endParaRPr lang="ru-RU" sz="3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60000"/>
              </a:lnSpc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«Целевые ориентиры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и/или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готовность к школе: действия педагога»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ru-RU" sz="3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2000" b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74056" cy="122899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Образовательные ситуации, которые ведут в развитию познавательных способностей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84784"/>
            <a:ext cx="7602048" cy="4763616"/>
          </a:xfrm>
        </p:spPr>
        <p:txBody>
          <a:bodyPr>
            <a:normAutofit lnSpcReduction="10000"/>
          </a:bodyPr>
          <a:lstStyle/>
          <a:p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решение проблемных ситуаций, где правила не очевидны, есть ловушка, провокация;</a:t>
            </a:r>
          </a:p>
          <a:p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-решение открытых задач, где нет единственно верного ответа, но не все ответы одинаково подходят;</a:t>
            </a:r>
          </a:p>
          <a:p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-решение задач на воображение, где нужно создавать образы и искать средство для его выражения;</a:t>
            </a:r>
          </a:p>
          <a:p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-свободной игры, которую можно разворачивать в течении длительного времени.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Коммуникативные способности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7674056" cy="512365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Рассматриваются в двух аспектах: отношения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Я-другой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», отношения «мы как группа».</a:t>
            </a:r>
            <a:r>
              <a:rPr lang="ru-RU" dirty="0" smtClean="0"/>
              <a:t> </a:t>
            </a:r>
          </a:p>
          <a:p>
            <a:pPr lvl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Коммуникативное развитие оказалось успешным, если к концу дошкольного возраста дети: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-могут сотрудничать и договариваться в игре;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-конструктивно разрешают конфликтные ситуации;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-могут учесть интересы другого;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-готовы помогать друг другу;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-могут взаимодействовать в паре и команде;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-способны совместно создавать замысел и произведение;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-чувствуют себя частью детского сообщества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56872" cy="141277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Образовательные ситуации, которые ведут в развитию коммуникативных</a:t>
            </a:r>
            <a:br>
              <a:rPr lang="ru-RU" sz="3200" dirty="0" smtClean="0"/>
            </a:br>
            <a:r>
              <a:rPr lang="ru-RU" sz="3200" dirty="0" smtClean="0"/>
              <a:t>способностей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8"/>
            <a:ext cx="7632848" cy="551723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обсуждения в кругу – совместного решения проблемных ситуаций, выслушивание идей, возражений, дискуссии, совместного планирования, принятия решений;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-решение задач в парах, поиска партнера для решения задачи;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-решения задач в малой или большой группе, создание общего продукта или произведения;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-обсуждение причин и способов решения конфликтных ситуаций;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-свободной игры в течении длительного времени,  в ней возникает множество ситуаций, где необходимо совместно планировать, распределять роли, договариваться.</a:t>
            </a:r>
          </a:p>
          <a:p>
            <a:pPr algn="just"/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Регуляторные способности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Развитие саморегуляции имеет две стороны: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-развитие эмоциональной регуляции – положительной самооценки ребенка, его принятия себя и своих произведений;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-развитие способности понимать правила и следовать им – совершать осознанный выбор, создавать собственный замысел и планировать свои действия.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Регуляторные способности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674056" cy="49796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Развитие регуляторных способностей можно считать успешными, если к концу дошкольного возраста дети: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-позитивно относятся к себе, своим произведениям, готовы их демонстрировать;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-самостоятельны, умеют следовать правилам без пошагового контроля со стороны взрослых;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-могут совершать осознанный выбор деятельности;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-могут предложить план при создании проекта;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340768"/>
            <a:ext cx="7674056" cy="490763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 развитию регуляторных способностей ведут следующие образовательные ситуации: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-обсуждения в кругу или в малых группах, индивидуально с взрослым своих интересов;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-открытого высказывания (в кругу, при сочинении историй и т.д.)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-выбор деятельности или создания плана действий;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-возможность создавать произведения по собственному замыслу;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-участие в принятии решений при планировании темы, уклада и правил жизни в группе, разворачивании проекта;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-возможность выбора партнера и материалов;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-планирование своей жизни и уклада;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-свободной игры, которую можно разворачивать в течении длительного времени – в ней дети принимают на себя ту или иную роль и таким образом, учатся действовать по правилам.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02048" cy="1228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Ориентация педагогов на универсальные целевые ориентиры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Ориентация на универсальные целевые ориентиры позволяет педагогам удерживать четкие ориентиры в своей работе и при этом следовать за детским интересом.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Модель целевых ориентиров может использоваться как «своеобразные очки». В каждой ситуации есть бесчисленное количество аспектов, на которые может обратить внимание педагог, но модель позволяет в любой образовательной ситуации фокусировать внимание педагога на самом существенном.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4" name="Содержимое 3" descr="22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608" y="1447800"/>
            <a:ext cx="7498080" cy="4800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4888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84784"/>
            <a:ext cx="7746064" cy="47636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Целевые ориентиры – это те детские возможности, которые могут появится в специально созданных взрослым образовательных условиях. 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Они лежат в зоне ближайшего развития детей и в них проявляются возможности возраста.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Предметные целевые ориентиры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Предметные целевые ориентиры – это знания об окружающем мире (особенности зверей и птиц, законы природы и космоса, математические представления и пр.). Это тот материал, с помощью которого цель достигается.</a:t>
            </a:r>
          </a:p>
          <a:p>
            <a:pPr algn="just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Универсальные целевые ориентиры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Универсальные целевые ориентиры  –  сквозные, т.к. они формируются через освоение разных предметных областей и не привязаны к конкретному предмету.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Шиян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О.А.)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Именно универсальные целевые ориентиры нужны для успешности в школьном обучении. Ведь подготовлен к школе тот, кто любознателен, заинтересован в решении задач, может работать в команде, осознанно следовать правилам, проявлять инициативу.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целевых ориентиров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448865" cy="490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инициативность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Развитие инициативности оказалось успешным, если к концу дошкольного возраста дети: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-могут создавать и воплощать свой замысел в развернутой игре;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-проявляют любопытство, задают вопросы и находят ответы различными способами;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-создают произведения по собственному замыслу;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-создают социальные нормы, предлагая правила, которые могут помочь в решении проблемных ситуаций.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12289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Образовательные ситуации, которые ведут в развитию инициативности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-поддержка детской инициативы;</a:t>
            </a:r>
          </a:p>
          <a:p>
            <a:r>
              <a:rPr lang="ru-RU" dirty="0" smtClean="0"/>
              <a:t>-возможности действовать по своему замыслу;</a:t>
            </a:r>
          </a:p>
          <a:p>
            <a:r>
              <a:rPr lang="ru-RU" dirty="0" smtClean="0"/>
              <a:t>-поддержка авторства детей;</a:t>
            </a:r>
          </a:p>
          <a:p>
            <a:r>
              <a:rPr lang="ru-RU" dirty="0" smtClean="0"/>
              <a:t>-участие в выборе темы;</a:t>
            </a:r>
          </a:p>
          <a:p>
            <a:r>
              <a:rPr lang="ru-RU" dirty="0" smtClean="0"/>
              <a:t>-участие в планировании темы;</a:t>
            </a:r>
          </a:p>
          <a:p>
            <a:r>
              <a:rPr lang="ru-RU" dirty="0" smtClean="0"/>
              <a:t>свободная игра, для которой созданы необходимые условия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Познавательные способности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культурное восприятие, мышление, воображение, творческое мышление. Познавательные способности проявляются в умении и готовности решать проблемные ситуации разных типов, устанавливать связи там, где это неочевидно, аргументировать свои суждения, предлагать творческие решения задач.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Познавательные способности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Познавательное развитие оказалось успешным, если к концу дошкольного возраста дети: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-задают вопросы, любознательны, с интересом воспринимают проблемные ситуации, которые предлагают взрослые;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-могут использовать знаковые средства (планы, чертежи, календари, часы, весы) для решения задач;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-могут аргументировать свои суждения, устанавливать причину и следствие, возражать;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-любят придумывать новое, при решении задач на воображение предлагают разнообразные решения;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-могут выразить свое отношение к ситуации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142</TotalTime>
  <Words>915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 Unicode MS</vt:lpstr>
      <vt:lpstr>Century Schoolbook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Понятие</vt:lpstr>
      <vt:lpstr>Предметные целевые ориентиры</vt:lpstr>
      <vt:lpstr>Универсальные целевые ориентиры</vt:lpstr>
      <vt:lpstr>Модель целевых ориентиров</vt:lpstr>
      <vt:lpstr>инициативность</vt:lpstr>
      <vt:lpstr>Образовательные ситуации, которые ведут в развитию инициативности </vt:lpstr>
      <vt:lpstr>Познавательные способности</vt:lpstr>
      <vt:lpstr>Познавательные способности </vt:lpstr>
      <vt:lpstr>Образовательные ситуации, которые ведут в развитию познавательных способностей </vt:lpstr>
      <vt:lpstr>Коммуникативные способности</vt:lpstr>
      <vt:lpstr>Образовательные ситуации, которые ведут в развитию коммуникативных способностей </vt:lpstr>
      <vt:lpstr>Регуляторные способности</vt:lpstr>
      <vt:lpstr>Регуляторные способности</vt:lpstr>
      <vt:lpstr>Презентация PowerPoint</vt:lpstr>
      <vt:lpstr>Ориентация педагогов на универсальные целевые ориентиры.</vt:lpstr>
      <vt:lpstr>Литература</vt:lpstr>
      <vt:lpstr>Спасибо за внимание!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 «Центр развития ребенка – детский сад №133»</dc:title>
  <dc:creator>user</dc:creator>
  <cp:lastModifiedBy>user</cp:lastModifiedBy>
  <cp:revision>4</cp:revision>
  <dcterms:created xsi:type="dcterms:W3CDTF">2022-03-14T09:45:55Z</dcterms:created>
  <dcterms:modified xsi:type="dcterms:W3CDTF">2022-03-28T05:45:36Z</dcterms:modified>
</cp:coreProperties>
</file>