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=""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 varScale="1">
        <p:scale>
          <a:sx n="73" d="100"/>
          <a:sy n="73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=""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04.12.2023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7486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Образовательная программа </a:t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дошкольного образования </a:t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МБДОУ «Детский сад 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№ </a:t>
            </a:r>
            <a:r>
              <a:rPr lang="en-US" sz="4000" b="1" dirty="0" smtClean="0">
                <a:solidFill>
                  <a:srgbClr val="7030A0"/>
                </a:solidFill>
              </a:rPr>
              <a:t>8</a:t>
            </a:r>
            <a:r>
              <a:rPr lang="ru-RU" sz="4000" b="1" dirty="0" smtClean="0">
                <a:solidFill>
                  <a:srgbClr val="7030A0"/>
                </a:solidFill>
              </a:rPr>
              <a:t>»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b="1" dirty="0"/>
              <a:t>утвержден приказом Минобрнауки России</a:t>
            </a:r>
            <a:br>
              <a:rPr lang="ru-RU" sz="2400" b="1" dirty="0"/>
            </a:br>
            <a:r>
              <a:rPr lang="ru-RU" sz="2400" b="1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утверждена приказом Минпросвещения России</a:t>
            </a:r>
            <a:br>
              <a:rPr lang="ru-RU" sz="2400" b="1" dirty="0"/>
            </a:br>
            <a:r>
              <a:rPr lang="ru-RU" sz="2400" b="1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</a:t>
            </a:r>
            <a:r>
              <a:rPr lang="ru-RU" sz="3000" dirty="0" smtClean="0"/>
              <a:t>12-ти </a:t>
            </a:r>
            <a:r>
              <a:rPr lang="ru-RU" sz="3000" dirty="0"/>
              <a:t>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</a:t>
            </a:r>
            <a:r>
              <a:rPr lang="ru-RU" sz="2800" dirty="0" smtClean="0">
                <a:solidFill>
                  <a:schemeClr val="tx1"/>
                </a:solidFill>
              </a:rPr>
              <a:t>6 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="" xmlns:a16="http://schemas.microsoft.com/office/drawing/2014/main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73310"/>
              </p:ext>
            </p:extLst>
          </p:nvPr>
        </p:nvGraphicFramePr>
        <p:xfrm>
          <a:off x="1187172" y="2683565"/>
          <a:ext cx="9968508" cy="32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418">
                  <a:extLst>
                    <a:ext uri="{9D8B030D-6E8A-4147-A177-3AD203B41FA5}">
                      <a16:colId xmlns="" xmlns:a16="http://schemas.microsoft.com/office/drawing/2014/main" val="2214394451"/>
                    </a:ext>
                  </a:extLst>
                </a:gridCol>
                <a:gridCol w="1661418">
                  <a:extLst>
                    <a:ext uri="{9D8B030D-6E8A-4147-A177-3AD203B41FA5}">
                      <a16:colId xmlns="" xmlns:a16="http://schemas.microsoft.com/office/drawing/2014/main" val="3617615959"/>
                    </a:ext>
                  </a:extLst>
                </a:gridCol>
                <a:gridCol w="1661418">
                  <a:extLst>
                    <a:ext uri="{9D8B030D-6E8A-4147-A177-3AD203B41FA5}">
                      <a16:colId xmlns="" xmlns:a16="http://schemas.microsoft.com/office/drawing/2014/main" val="3327396641"/>
                    </a:ext>
                  </a:extLst>
                </a:gridCol>
                <a:gridCol w="1661418">
                  <a:extLst>
                    <a:ext uri="{9D8B030D-6E8A-4147-A177-3AD203B41FA5}">
                      <a16:colId xmlns="" xmlns:a16="http://schemas.microsoft.com/office/drawing/2014/main" val="2531132373"/>
                    </a:ext>
                  </a:extLst>
                </a:gridCol>
                <a:gridCol w="1661418">
                  <a:extLst>
                    <a:ext uri="{9D8B030D-6E8A-4147-A177-3AD203B41FA5}">
                      <a16:colId xmlns="" xmlns:a16="http://schemas.microsoft.com/office/drawing/2014/main" val="195517292"/>
                    </a:ext>
                  </a:extLst>
                </a:gridCol>
                <a:gridCol w="1661418"/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(1–3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    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старшая </a:t>
                      </a:r>
                      <a:r>
                        <a:rPr lang="ru-RU" sz="2400" b="1" dirty="0">
                          <a:effectLst/>
                        </a:rPr>
                        <a:t>группа  (</a:t>
                      </a:r>
                      <a:r>
                        <a:rPr lang="ru-RU" sz="2400" b="1" dirty="0" smtClean="0">
                          <a:effectLst/>
                        </a:rPr>
                        <a:t>5–6</a:t>
                      </a:r>
                      <a:r>
                        <a:rPr lang="ru-RU" sz="2400" b="1" baseline="0" dirty="0" smtClean="0">
                          <a:effectLst/>
                        </a:rPr>
                        <a:t> </a:t>
                      </a:r>
                      <a:r>
                        <a:rPr lang="ru-RU" sz="2400" b="1" dirty="0" smtClean="0">
                          <a:effectLst/>
                        </a:rPr>
                        <a:t>лет</a:t>
                      </a:r>
                      <a:r>
                        <a:rPr lang="ru-RU" sz="2400" b="1" dirty="0">
                          <a:effectLst/>
                        </a:rPr>
                        <a:t>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 smtClean="0">
                          <a:effectLst/>
                        </a:rPr>
                        <a:t>Подготовительная к школе  группа (6-7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="" xmlns:a16="http://schemas.microsoft.com/office/drawing/2014/main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="" xmlns:a16="http://schemas.microsoft.com/office/drawing/2014/main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713202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парциальной </a:t>
            </a:r>
            <a:r>
              <a:rPr lang="ru-RU" sz="2400" dirty="0" smtClean="0"/>
              <a:t>программой:                                     </a:t>
            </a:r>
            <a:r>
              <a:rPr lang="ru-RU" sz="2400" dirty="0" smtClean="0"/>
              <a:t>«Приобщение детей к истокам русской народной культуры» </a:t>
            </a:r>
            <a:r>
              <a:rPr lang="ru-RU" sz="2400" dirty="0"/>
              <a:t>(</a:t>
            </a:r>
            <a:r>
              <a:rPr lang="ru-RU" sz="2400" dirty="0" smtClean="0"/>
              <a:t>авторы </a:t>
            </a:r>
            <a:r>
              <a:rPr lang="ru-RU" sz="2400" dirty="0" err="1"/>
              <a:t>О.Л.Князева</a:t>
            </a:r>
            <a:r>
              <a:rPr lang="ru-RU" sz="2400" dirty="0"/>
              <a:t>, </a:t>
            </a:r>
            <a:r>
              <a:rPr lang="ru-RU" sz="2400" dirty="0" smtClean="0"/>
              <a:t>М.Д. </a:t>
            </a:r>
            <a:r>
              <a:rPr lang="ru-RU" sz="2400" dirty="0" err="1" smtClean="0"/>
              <a:t>Маханева</a:t>
            </a:r>
            <a:r>
              <a:rPr lang="ru-RU" sz="2400" dirty="0" smtClean="0"/>
              <a:t>)</a:t>
            </a:r>
            <a:r>
              <a:rPr lang="ru-RU" sz="2400" dirty="0" smtClean="0"/>
              <a:t>;                                  «Конструирование и ручной труд в детском саду» (автор Л.В. </a:t>
            </a:r>
            <a:r>
              <a:rPr lang="ru-RU" sz="2400" dirty="0" err="1" smtClean="0"/>
              <a:t>Куцакова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267936" y="5442204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94172" y="5594182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=""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=""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342</TotalTime>
  <Words>305</Words>
  <Application>Microsoft Office PowerPoint</Application>
  <PresentationFormat>Произвольный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Образовательная программа  дошкольного образования  МБДОУ «Детский сад  № 8»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XTreme.ws</cp:lastModifiedBy>
  <cp:revision>17</cp:revision>
  <dcterms:created xsi:type="dcterms:W3CDTF">2023-05-23T07:08:07Z</dcterms:created>
  <dcterms:modified xsi:type="dcterms:W3CDTF">2023-12-04T13:34:18Z</dcterms:modified>
</cp:coreProperties>
</file>