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овая папка\1613642605_58-p-fon-dlya-prezentatsii-professii-dlya-detei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" y="-6942"/>
            <a:ext cx="9138933" cy="68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133" y="1484784"/>
            <a:ext cx="6400800" cy="338437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5800" b="1" dirty="0">
                <a:solidFill>
                  <a:schemeClr val="tx1"/>
                </a:solidFill>
              </a:rPr>
              <a:t>«Поддержка и развитие </a:t>
            </a:r>
            <a:br>
              <a:rPr lang="ru-RU" sz="5800" b="1" dirty="0">
                <a:solidFill>
                  <a:schemeClr val="tx1"/>
                </a:solidFill>
              </a:rPr>
            </a:br>
            <a:r>
              <a:rPr lang="ru-RU" sz="5800" b="1" dirty="0">
                <a:solidFill>
                  <a:schemeClr val="tx1"/>
                </a:solidFill>
              </a:rPr>
              <a:t>детской инициативы в процессе коммуникации</a:t>
            </a:r>
            <a:r>
              <a:rPr lang="ru-RU" sz="58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/>
          </a:p>
          <a:p>
            <a:r>
              <a:rPr lang="ru-RU" sz="2600" dirty="0">
                <a:solidFill>
                  <a:schemeClr val="tx1"/>
                </a:solidFill>
              </a:rPr>
              <a:t>Подготовила: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0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дети инициатива\WhatsApp Image 2022-03-14 at 17.10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7" y="708044"/>
            <a:ext cx="2606319" cy="46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дети инициатива\WhatsApp Image 2022-03-14 at 17.10.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52" y="628047"/>
            <a:ext cx="2700583" cy="47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дети инициатива\WhatsApp Image 2022-03-14 at 17.03.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07" y="3645024"/>
            <a:ext cx="4230862" cy="2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548680"/>
            <a:ext cx="8229600" cy="1143000"/>
          </a:xfrm>
        </p:spPr>
        <p:txBody>
          <a:bodyPr/>
          <a:lstStyle/>
          <a:p>
            <a:r>
              <a:rPr lang="ru-RU" b="1" dirty="0"/>
              <a:t>Коммуникативные игры</a:t>
            </a:r>
            <a:endParaRPr lang="ru-RU" dirty="0"/>
          </a:p>
        </p:txBody>
      </p:sp>
      <p:pic>
        <p:nvPicPr>
          <p:cNvPr id="11266" name="Picture 2" descr="C:\Users\Admin\Desktop\дети инициатива\UC_MnpEDK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дети инициатива\WhatsApp Image 2022-03-14 at 17.01.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28" y="1484784"/>
            <a:ext cx="3593722" cy="2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дети инициатива\WhatsApp Image 2022-03-14 at 17.03.48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7"/>
          <a:stretch/>
        </p:blipFill>
        <p:spPr bwMode="auto">
          <a:xfrm>
            <a:off x="3650244" y="4053734"/>
            <a:ext cx="1872208" cy="22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дети инициатива\WhatsApp Image 2022-03-14 at 17.07.5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12" y="4437112"/>
            <a:ext cx="2958453" cy="16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4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дети инициатива\ea6J4eMvA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655"/>
            <a:ext cx="2985361" cy="29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дети инициатива\gm4DrCFNq1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84" y="980728"/>
            <a:ext cx="2963007" cy="29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дети инициатива\sfZmQc3zt9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28056"/>
            <a:ext cx="2830824" cy="28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0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дети инициатива\WhatsApp Image 2022-03-14 at 17.01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8" y="646531"/>
            <a:ext cx="291956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дети инициатива\WhatsApp Image 2022-03-14 at 17.01.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4133"/>
            <a:ext cx="4451648" cy="25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графии\Детский сад 2021\IMG_5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/>
          <a:stretch/>
        </p:blipFill>
        <p:spPr bwMode="auto">
          <a:xfrm>
            <a:off x="4586348" y="3238819"/>
            <a:ext cx="3637205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3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дети инициатива\WhatsApp Image 2022-03-14 at 17.03.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6"/>
            <a:ext cx="308176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фотографии\Детский сад 21-22\2021-11-12 09.31.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5"/>
            <a:ext cx="2769772" cy="36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фотографии\Детский сад 21-22\2021-11-22 11.44.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4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206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Инсценировки </a:t>
            </a:r>
            <a:r>
              <a:rPr lang="ru-RU" b="1" dirty="0" smtClean="0"/>
              <a:t>сказок</a:t>
            </a:r>
            <a:endParaRPr lang="ru-RU" dirty="0"/>
          </a:p>
        </p:txBody>
      </p:sp>
      <p:pic>
        <p:nvPicPr>
          <p:cNvPr id="15362" name="Picture 2" descr="C:\Users\Admin\Desktop\дети инициатива\WhatsApp Image 2022-03-14 at 16.59.08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4104456" cy="23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дети инициатива\WhatsApp Image 2022-03-14 at 16.59.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849266" cy="21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esktop\дети инициатива\VE44YBoop3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7" y="3717032"/>
            <a:ext cx="3407702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dmin\Desktop\дети инициатива\GFEZrvHwo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2533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2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Предметно – развивающая </a:t>
            </a:r>
            <a:r>
              <a:rPr lang="ru-RU" b="1" dirty="0" smtClean="0"/>
              <a:t>среда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Уголок приветствия </a:t>
            </a:r>
            <a:endParaRPr lang="ru-RU" dirty="0"/>
          </a:p>
        </p:txBody>
      </p:sp>
      <p:pic>
        <p:nvPicPr>
          <p:cNvPr id="1026" name="Picture 2" descr="C:\Users\Admin\Desktop\дети инициатива\HnMF3zrznz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64" y="4375443"/>
            <a:ext cx="3436640" cy="19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ети инициатива\KTkKvD_6TD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34621"/>
            <a:ext cx="1654115" cy="22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дети инициатива\v9-2M5G00V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2" y="1196752"/>
            <a:ext cx="1784776" cy="31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ети инициатива\wITCYK603p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08" y="2462173"/>
            <a:ext cx="1617737" cy="21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дети инициатива\xDnrScF7mH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44" y="2557682"/>
            <a:ext cx="169878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548680"/>
            <a:ext cx="8229600" cy="1143000"/>
          </a:xfrm>
        </p:spPr>
        <p:txBody>
          <a:bodyPr/>
          <a:lstStyle/>
          <a:p>
            <a:r>
              <a:rPr lang="ru-RU" dirty="0" smtClean="0"/>
              <a:t>«Рефлексивный круг»</a:t>
            </a:r>
            <a:endParaRPr lang="ru-RU" dirty="0"/>
          </a:p>
        </p:txBody>
      </p:sp>
      <p:pic>
        <p:nvPicPr>
          <p:cNvPr id="2050" name="Picture 2" descr="C:\Users\Admin\Desktop\дети инициатива\8eq4S4kn4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1" y="1556792"/>
            <a:ext cx="39638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ети инициатива\ikTS0Z38tp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5001394" cy="28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2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20688"/>
            <a:ext cx="822960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Мирилки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Admin\Desktop\дети инициатива\isVtClmsaz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887755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ети инициатива\PHiGxcfmv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7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оврик </a:t>
            </a:r>
            <a:r>
              <a:rPr lang="ru-RU" dirty="0"/>
              <a:t>настроения,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мешочки </a:t>
            </a:r>
            <a:r>
              <a:rPr lang="ru-RU" dirty="0"/>
              <a:t>настроений</a:t>
            </a:r>
          </a:p>
        </p:txBody>
      </p:sp>
      <p:pic>
        <p:nvPicPr>
          <p:cNvPr id="3" name="Picture 2" descr="C:\Users\Admin\Desktop\дети инициатива\J4Hsqa3rI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0" y="2043100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ети инициатива\M1bH670UK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12" y="3284984"/>
            <a:ext cx="3719736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\1613501340_13-p-prezentatsiya-foni-dlya-slaidov-detskii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56784" cy="36724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инициатива</a:t>
            </a:r>
            <a:r>
              <a:rPr lang="ru-RU" b="1" dirty="0" smtClean="0"/>
              <a:t>?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Инициатива</a:t>
            </a:r>
            <a:r>
              <a:rPr lang="ru-RU" dirty="0"/>
              <a:t> (от лат. о слова «</a:t>
            </a:r>
            <a:r>
              <a:rPr lang="ru-RU" dirty="0" err="1"/>
              <a:t>initium</a:t>
            </a:r>
            <a:r>
              <a:rPr lang="ru-RU" dirty="0"/>
              <a:t>» т.е. начало) — это осознанно принятое решение, влекущее за собой активную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308191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оврик </a:t>
            </a:r>
            <a:r>
              <a:rPr lang="ru-RU" dirty="0"/>
              <a:t>настроения,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мешочки </a:t>
            </a:r>
            <a:r>
              <a:rPr lang="ru-RU" dirty="0"/>
              <a:t>настроений</a:t>
            </a:r>
          </a:p>
        </p:txBody>
      </p:sp>
      <p:pic>
        <p:nvPicPr>
          <p:cNvPr id="5122" name="Picture 2" descr="C:\Users\Admin\Desktop\дети инициатива\ScYZw4oh6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7" y="1947775"/>
            <a:ext cx="3502719" cy="25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ети инициатива\SudCa_Z94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5093"/>
            <a:ext cx="4139952" cy="28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1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476672"/>
            <a:ext cx="8229600" cy="1143000"/>
          </a:xfrm>
        </p:spPr>
        <p:txBody>
          <a:bodyPr/>
          <a:lstStyle/>
          <a:p>
            <a:r>
              <a:rPr lang="ru-RU" dirty="0" smtClean="0"/>
              <a:t>Уголок настроения</a:t>
            </a:r>
            <a:endParaRPr lang="ru-RU" dirty="0"/>
          </a:p>
        </p:txBody>
      </p:sp>
      <p:pic>
        <p:nvPicPr>
          <p:cNvPr id="16386" name="Picture 2" descr="C:\Users\Admin\Desktop\дети инициатива\EeiiMjIYzY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1" y="134076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дети инициатива\eI48o5py9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48" y="3889697"/>
            <a:ext cx="3850012" cy="22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5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548680"/>
            <a:ext cx="8229600" cy="1143000"/>
          </a:xfrm>
        </p:spPr>
        <p:txBody>
          <a:bodyPr/>
          <a:lstStyle/>
          <a:p>
            <a:r>
              <a:rPr lang="ru-RU" dirty="0" smtClean="0"/>
              <a:t>«Копилка добрых дел»</a:t>
            </a:r>
            <a:endParaRPr lang="ru-RU" dirty="0"/>
          </a:p>
        </p:txBody>
      </p:sp>
      <p:pic>
        <p:nvPicPr>
          <p:cNvPr id="6146" name="Picture 2" descr="C:\Users\Admin\Desktop\дети инициатива\4GBsaRoeG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8" y="1484784"/>
            <a:ext cx="5903979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6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20688"/>
            <a:ext cx="8229600" cy="1143000"/>
          </a:xfrm>
        </p:spPr>
        <p:txBody>
          <a:bodyPr/>
          <a:lstStyle/>
          <a:p>
            <a:r>
              <a:rPr lang="ru-RU" dirty="0"/>
              <a:t>«Цветик-</a:t>
            </a:r>
            <a:r>
              <a:rPr lang="ru-RU" dirty="0" err="1"/>
              <a:t>семицветик</a:t>
            </a:r>
            <a:r>
              <a:rPr lang="ru-RU" dirty="0"/>
              <a:t>» </a:t>
            </a:r>
          </a:p>
        </p:txBody>
      </p:sp>
      <p:pic>
        <p:nvPicPr>
          <p:cNvPr id="18434" name="Picture 2" descr="C:\Users\Admin\Desktop\Новая папка\cHoIuiQs4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8" y="1722543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1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20688"/>
            <a:ext cx="8229600" cy="3096344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 smtClean="0"/>
              <a:t>ВСЕМ ТВОРЧЕСКИХ УСПЕХОВ!</a:t>
            </a:r>
            <a:endParaRPr lang="ru-RU" b="1" dirty="0"/>
          </a:p>
        </p:txBody>
      </p:sp>
      <p:pic>
        <p:nvPicPr>
          <p:cNvPr id="17410" name="Picture 2" descr="C:\Users\Admin\Desktop\Новая папка\kisspng-emoticon-smiley-wink-emoji-clip-art-emoji-5abc679b27c4e7.9951670115222967311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918098" cy="2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5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9" y="0"/>
            <a:ext cx="9223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386" y="692696"/>
            <a:ext cx="8229600" cy="1800200"/>
          </a:xfrm>
        </p:spPr>
        <p:txBody>
          <a:bodyPr>
            <a:normAutofit/>
          </a:bodyPr>
          <a:lstStyle/>
          <a:p>
            <a:r>
              <a:rPr lang="ru-RU" sz="3600" b="1" dirty="0"/>
              <a:t>Что такое коммуникация?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pic>
        <p:nvPicPr>
          <p:cNvPr id="3076" name="Picture 4" descr="C:\Users\Admin\Desktop\Новая папка\1619869262_20-phonoteka_org-p-kommunikatsii-fon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2354"/>
            <a:ext cx="6840760" cy="46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0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68392" cy="13681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Коммуникативная инициатива</a:t>
            </a:r>
            <a:r>
              <a:rPr lang="ru-RU" dirty="0"/>
              <a:t> - это внутреннее побуждение к общению. </a:t>
            </a:r>
          </a:p>
        </p:txBody>
      </p:sp>
      <p:pic>
        <p:nvPicPr>
          <p:cNvPr id="4099" name="Picture 3" descr="C:\Users\Admin\Desktop\Новая папка\IMG_0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56" y="2348880"/>
            <a:ext cx="5256584" cy="394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5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48872" cy="25922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Эффективные формы и методы развития коммуникативной инициативы у </a:t>
            </a:r>
            <a:r>
              <a:rPr lang="ru-RU" b="1" dirty="0" smtClean="0"/>
              <a:t>дошкольников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Admin\Desktop\Новая папка\4135fbf5a73955dfc93811c762694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2" y="2583149"/>
            <a:ext cx="6048672" cy="35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9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83671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Культурные практики</a:t>
            </a:r>
            <a:r>
              <a:rPr lang="ru-RU" sz="2200" dirty="0"/>
              <a:t> – это ситуативное, автономное, самостоятельное, инициируемое взрослым или самим ребенком приобретение и повторение различного опыта общения и взаимодействия с людьми в различных группах, командах, сообществах и общественных структурах с взрослыми, сверстниками и младшими детьми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6146" name="Picture 2" descr="C:\Users\Admin\Desktop\Новая папка\Mieux-travailler-grâce-à-lintelligence-collectiv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5" y="2466056"/>
            <a:ext cx="5220685" cy="3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9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836712"/>
            <a:ext cx="8229600" cy="11430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Использование </a:t>
            </a:r>
            <a:r>
              <a:rPr lang="ru-RU" sz="2800" b="1" dirty="0"/>
              <a:t>системно – </a:t>
            </a:r>
            <a:r>
              <a:rPr lang="ru-RU" sz="2800" b="1" dirty="0" err="1"/>
              <a:t>деятельностного</a:t>
            </a:r>
            <a:r>
              <a:rPr lang="ru-RU" sz="2800" b="1" dirty="0"/>
              <a:t> подхода</a:t>
            </a:r>
            <a:endParaRPr lang="ru-RU" sz="2800" dirty="0"/>
          </a:p>
        </p:txBody>
      </p:sp>
      <p:pic>
        <p:nvPicPr>
          <p:cNvPr id="7170" name="Picture 2" descr="D:\фотографии\Детский сад\2020-02-28 13.42.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0" y="2051847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графии\Детский сад\2020-02-28 13.43.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48" y="3259740"/>
            <a:ext cx="3813230" cy="28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92696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dirty="0"/>
              <a:t>Использование </a:t>
            </a:r>
            <a:r>
              <a:rPr lang="ru-RU" sz="2400" b="1" dirty="0"/>
              <a:t>метода </a:t>
            </a:r>
            <a:r>
              <a:rPr lang="ru-RU" sz="2400" b="1" dirty="0" smtClean="0"/>
              <a:t>проектов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/>
              <a:t>Строится на системе 3х ВОПРОСОВ: Что я знаю? Что я хочу узнать? Как я это буду узнавать?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194" name="Picture 2" descr="C:\Users\Admin\Desktop\дети инициатива\4lrJUjE5u6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ети инициатива\24jLODBZi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453469" cy="32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дети инициатива\fsjQJYrH7L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811693" cy="21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1613539433_47-p-fon-dlya-detskoi-prezentatsii-powerpoint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" y="0"/>
            <a:ext cx="9121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48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Творческие,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сюжетно-ролевые </a:t>
            </a:r>
            <a:r>
              <a:rPr lang="ru-RU" b="1" dirty="0"/>
              <a:t>игры </a:t>
            </a:r>
            <a:endParaRPr lang="ru-RU" dirty="0"/>
          </a:p>
        </p:txBody>
      </p:sp>
      <p:pic>
        <p:nvPicPr>
          <p:cNvPr id="9218" name="Picture 2" descr="C:\Users\Admin\Desktop\дети инициатива\WhatsApp Image 2022-03-14 at 17.07.5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039580" cy="22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ети инициатива\WhatsApp Image 2022-03-14 at 17.07.56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7402"/>
            <a:ext cx="4118788" cy="28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0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118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Презентация PowerPoint</vt:lpstr>
      <vt:lpstr>Что такое инициатива?  Инициатива (от лат. о слова «initium» т.е. начало) — это осознанно принятое решение, влекущее за собой активную деятельность. </vt:lpstr>
      <vt:lpstr>Что такое коммуникация? </vt:lpstr>
      <vt:lpstr>Коммуникативная инициатива - это внутреннее побуждение к общению. </vt:lpstr>
      <vt:lpstr>Эффективные формы и методы развития коммуникативной инициативы у дошкольников </vt:lpstr>
      <vt:lpstr>Культурные практики – это ситуативное, автономное, самостоятельное, инициируемое взрослым или самим ребенком приобретение и повторение различного опыта общения и взаимодействия с людьми в различных группах, командах, сообществах и общественных структурах с взрослыми, сверстниками и младшими детьми.</vt:lpstr>
      <vt:lpstr>Использование системно – деятельностного подхода</vt:lpstr>
      <vt:lpstr>Использование метода проектов  Строится на системе 3х ВОПРОСОВ: Что я знаю? Что я хочу узнать? Как я это буду узнавать? </vt:lpstr>
      <vt:lpstr>Творческие,  сюжетно-ролевые игры </vt:lpstr>
      <vt:lpstr>Презентация PowerPoint</vt:lpstr>
      <vt:lpstr>Коммуникативные игры</vt:lpstr>
      <vt:lpstr>Презентация PowerPoint</vt:lpstr>
      <vt:lpstr>Презентация PowerPoint</vt:lpstr>
      <vt:lpstr>Презентация PowerPoint</vt:lpstr>
      <vt:lpstr>Инсценировки сказок</vt:lpstr>
      <vt:lpstr>Предметно – развивающая среда  Уголок приветствия </vt:lpstr>
      <vt:lpstr>«Рефлексивный круг»</vt:lpstr>
      <vt:lpstr>«Мирилки»</vt:lpstr>
      <vt:lpstr>Коврик настроения,  мешочки настроений</vt:lpstr>
      <vt:lpstr>Коврик настроения,  мешочки настроений</vt:lpstr>
      <vt:lpstr>Уголок настроения</vt:lpstr>
      <vt:lpstr>«Копилка добрых дел»</vt:lpstr>
      <vt:lpstr>«Цветик-семицветик» </vt:lpstr>
      <vt:lpstr>СПАСИБО ЗА ВНИМАНИЕ! ВСЕМ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13</cp:revision>
  <dcterms:created xsi:type="dcterms:W3CDTF">2022-03-14T15:06:02Z</dcterms:created>
  <dcterms:modified xsi:type="dcterms:W3CDTF">2022-03-28T05:43:07Z</dcterms:modified>
</cp:coreProperties>
</file>